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5"/>
  </p:notesMasterIdLst>
  <p:sldIdLst>
    <p:sldId id="256" r:id="rId5"/>
    <p:sldId id="277" r:id="rId6"/>
    <p:sldId id="260" r:id="rId7"/>
    <p:sldId id="257" r:id="rId8"/>
    <p:sldId id="302" r:id="rId9"/>
    <p:sldId id="305" r:id="rId10"/>
    <p:sldId id="306" r:id="rId11"/>
    <p:sldId id="307" r:id="rId12"/>
    <p:sldId id="308" r:id="rId13"/>
    <p:sldId id="309" r:id="rId14"/>
    <p:sldId id="267" r:id="rId15"/>
    <p:sldId id="318" r:id="rId16"/>
    <p:sldId id="319" r:id="rId17"/>
    <p:sldId id="274" r:id="rId18"/>
    <p:sldId id="315" r:id="rId19"/>
    <p:sldId id="316" r:id="rId20"/>
    <p:sldId id="290" r:id="rId21"/>
    <p:sldId id="317" r:id="rId22"/>
    <p:sldId id="303" r:id="rId23"/>
    <p:sldId id="30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9408" autoAdjust="0"/>
  </p:normalViewPr>
  <p:slideViewPr>
    <p:cSldViewPr>
      <p:cViewPr varScale="1">
        <p:scale>
          <a:sx n="66" d="100"/>
          <a:sy n="66" d="100"/>
        </p:scale>
        <p:origin x="122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B97091-A399-414A-89EA-AA9987BA0413}" type="datetimeFigureOut">
              <a:rPr lang="en-GB" smtClean="0"/>
              <a:t>14/05/2017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9850D8-6A3E-457B-8D54-3D34B14A7E75}" type="slidenum">
              <a:rPr lang="en-GB" smtClean="0"/>
              <a:t>‹#›</a:t>
            </a:fld>
            <a:endParaRPr lang="en-GB"/>
          </a:p>
        </p:txBody>
      </p:sp>
    </p:spTree>
    <p:extLst>
      <p:ext uri="{BB962C8B-B14F-4D97-AF65-F5344CB8AC3E}">
        <p14:creationId xmlns:p14="http://schemas.microsoft.com/office/powerpoint/2010/main" val="427102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Before talking about the Courts, can</a:t>
            </a:r>
            <a:r>
              <a:rPr lang="en-US" baseline="0" dirty="0"/>
              <a:t> we talk about Dubai and specifically the Dubai International Financial Centre. Maybe insert movie clip about development of Dubai and time lapse about building of the </a:t>
            </a:r>
            <a:r>
              <a:rPr lang="en-US" baseline="0" dirty="0" err="1"/>
              <a:t>centre</a:t>
            </a:r>
            <a:r>
              <a:rPr lang="en-US" baseline="0" dirty="0"/>
              <a:t>.</a:t>
            </a:r>
          </a:p>
          <a:p>
            <a:endParaRPr lang="en-US" baseline="0" dirty="0"/>
          </a:p>
        </p:txBody>
      </p:sp>
    </p:spTree>
    <p:extLst>
      <p:ext uri="{BB962C8B-B14F-4D97-AF65-F5344CB8AC3E}">
        <p14:creationId xmlns:p14="http://schemas.microsoft.com/office/powerpoint/2010/main" val="130513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When it comes to resolving business disputes, it’s all about proving choice. Business likes to have a choice, whether litigations </a:t>
            </a:r>
            <a:r>
              <a:rPr lang="en-GB" dirty="0" err="1"/>
              <a:t>vs</a:t>
            </a:r>
            <a:r>
              <a:rPr lang="en-GB" dirty="0"/>
              <a:t> arbitration, or of the language of the dispute resolution forum (</a:t>
            </a:r>
            <a:r>
              <a:rPr lang="en-GB" dirty="0" err="1"/>
              <a:t>eg</a:t>
            </a:r>
            <a:r>
              <a:rPr lang="en-GB" dirty="0"/>
              <a:t> English)</a:t>
            </a:r>
          </a:p>
          <a:p>
            <a:pPr eaLnBrk="1" hangingPunct="1"/>
            <a:endParaRPr lang="en-GB" dirty="0"/>
          </a:p>
          <a:p>
            <a:pPr eaLnBrk="1" hangingPunct="1"/>
            <a:r>
              <a:rPr lang="en-GB" dirty="0"/>
              <a:t>Dubai has provided a choice of an English language common law court sitting alongside an Arabic language civil law court, both of which the parties to an agreement can choose depending on which suits them the most.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04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When it comes to resolving business disputes, it’s all about proving choice. Business likes to have a choice, whether litigations </a:t>
            </a:r>
            <a:r>
              <a:rPr lang="en-GB" dirty="0" err="1"/>
              <a:t>vs</a:t>
            </a:r>
            <a:r>
              <a:rPr lang="en-GB" dirty="0"/>
              <a:t> arbitration, or of the language of the dispute resolution forum (</a:t>
            </a:r>
            <a:r>
              <a:rPr lang="en-GB" dirty="0" err="1"/>
              <a:t>eg</a:t>
            </a:r>
            <a:r>
              <a:rPr lang="en-GB" dirty="0"/>
              <a:t> English)</a:t>
            </a:r>
          </a:p>
          <a:p>
            <a:pPr eaLnBrk="1" hangingPunct="1"/>
            <a:endParaRPr lang="en-GB" dirty="0"/>
          </a:p>
          <a:p>
            <a:pPr eaLnBrk="1" hangingPunct="1"/>
            <a:r>
              <a:rPr lang="en-GB" dirty="0"/>
              <a:t>Dubai has provided a choice of an English language common law court sitting alongside an Arabic language civil law court, both of which the parties to an agreement can choose depending on which suits them the most.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72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120000"/>
              </a:lnSpc>
              <a:spcBef>
                <a:spcPct val="30000"/>
              </a:spcBef>
              <a:spcAft>
                <a:spcPct val="0"/>
              </a:spcAft>
              <a:defRPr/>
            </a:pPr>
            <a:r>
              <a:rPr lang="en-GB" dirty="0">
                <a:solidFill>
                  <a:prstClr val="black"/>
                </a:solidFill>
              </a:rPr>
              <a:t>The SCT was established in October 2007 to deal with all claims under AED100,000 with further changes in limits of jurisdiction (AED200,000 for employments matters and up to AED 500,000 for all cases that parties have agreed in writing to use the SCT)</a:t>
            </a:r>
          </a:p>
          <a:p>
            <a:pPr defTabSz="931774" fontAlgn="base">
              <a:lnSpc>
                <a:spcPct val="120000"/>
              </a:lnSpc>
              <a:spcBef>
                <a:spcPct val="30000"/>
              </a:spcBef>
              <a:spcAft>
                <a:spcPct val="0"/>
              </a:spcAft>
              <a:defRPr/>
            </a:pPr>
            <a:r>
              <a:rPr lang="en-GB" dirty="0">
                <a:solidFill>
                  <a:prstClr val="black"/>
                </a:solidFill>
              </a:rPr>
              <a:t>Parties cannot be represented by legal representatives at the SCT hearings.</a:t>
            </a:r>
          </a:p>
          <a:p>
            <a:pPr defTabSz="931774" fontAlgn="base">
              <a:lnSpc>
                <a:spcPct val="120000"/>
              </a:lnSpc>
              <a:spcBef>
                <a:spcPct val="30000"/>
              </a:spcBef>
              <a:spcAft>
                <a:spcPct val="0"/>
              </a:spcAft>
              <a:defRPr/>
            </a:pPr>
            <a:r>
              <a:rPr lang="en-GB" dirty="0">
                <a:solidFill>
                  <a:prstClr val="black"/>
                </a:solidFill>
              </a:rPr>
              <a:t>Rules for SCT cases have been simplified to enable the claims to be resolved expeditiously-90% within 21 days</a:t>
            </a:r>
          </a:p>
          <a:p>
            <a:pPr defTabSz="931774" fontAlgn="base">
              <a:lnSpc>
                <a:spcPct val="120000"/>
              </a:lnSpc>
              <a:spcBef>
                <a:spcPct val="30000"/>
              </a:spcBef>
              <a:spcAft>
                <a:spcPct val="0"/>
              </a:spcAft>
              <a:defRPr/>
            </a:pPr>
            <a:r>
              <a:rPr lang="en-GB" dirty="0">
                <a:solidFill>
                  <a:prstClr val="black"/>
                </a:solidFill>
              </a:rPr>
              <a:t>All hearings are in private</a:t>
            </a:r>
          </a:p>
          <a:p>
            <a:pPr defTabSz="931774" fontAlgn="base">
              <a:lnSpc>
                <a:spcPct val="120000"/>
              </a:lnSpc>
              <a:spcBef>
                <a:spcPct val="30000"/>
              </a:spcBef>
              <a:spcAft>
                <a:spcPct val="0"/>
              </a:spcAft>
              <a:defRPr/>
            </a:pPr>
            <a:r>
              <a:rPr lang="en-GB" dirty="0">
                <a:solidFill>
                  <a:prstClr val="black"/>
                </a:solidFill>
              </a:rPr>
              <a:t>Especially effective for employment and debt claims. Give anecdote re sexual harassment.</a:t>
            </a:r>
          </a:p>
          <a:p>
            <a:endParaRPr lang="en-GB" dirty="0"/>
          </a:p>
        </p:txBody>
      </p:sp>
      <p:sp>
        <p:nvSpPr>
          <p:cNvPr id="4" name="Slide Number Placeholder 3"/>
          <p:cNvSpPr>
            <a:spLocks noGrp="1"/>
          </p:cNvSpPr>
          <p:nvPr>
            <p:ph type="sldNum" sz="quarter" idx="10"/>
          </p:nvPr>
        </p:nvSpPr>
        <p:spPr/>
        <p:txBody>
          <a:bodyPr/>
          <a:lstStyle/>
          <a:p>
            <a:fld id="{B89850D8-6A3E-457B-8D54-3D34B14A7E75}" type="slidenum">
              <a:rPr lang="en-GB" smtClean="0"/>
              <a:t>14</a:t>
            </a:fld>
            <a:endParaRPr lang="en-GB"/>
          </a:p>
        </p:txBody>
      </p:sp>
    </p:spTree>
    <p:extLst>
      <p:ext uri="{BB962C8B-B14F-4D97-AF65-F5344CB8AC3E}">
        <p14:creationId xmlns:p14="http://schemas.microsoft.com/office/powerpoint/2010/main" val="219857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pPr>
            <a:r>
              <a:rPr lang="en-US" dirty="0"/>
              <a:t>Appeals filed against judgments and awards made by the Court of First Instance; </a:t>
            </a:r>
          </a:p>
          <a:p>
            <a:pPr eaLnBrk="1" hangingPunct="1">
              <a:lnSpc>
                <a:spcPct val="120000"/>
              </a:lnSpc>
            </a:pPr>
            <a:r>
              <a:rPr lang="en-US" dirty="0"/>
              <a:t>Interpretation of any article of the DIFC’s laws based upon the request of the Courts in a claim that the Courts adjudicate or the request of any of the DIFC’s bodies or the request of any of the DIFC’s establishments provided that the establishment obtains leave of the Chief Justice in this regard. Such interpretation shall have the power of law.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19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2F8FE-ECC8-45F2-ABED-1A53171CDDA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870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Enforcement critical and we have protection</a:t>
            </a:r>
            <a:r>
              <a:rPr lang="en-GB" baseline="0" dirty="0"/>
              <a:t> of treaties covering the Arab world and the GCC, as well as reciprocal common law enforcement into other common law centres such as London.</a:t>
            </a:r>
            <a:endParaRPr lang="en-GB" dirty="0"/>
          </a:p>
          <a:p>
            <a:endParaRPr lang="en-GB" dirty="0"/>
          </a:p>
        </p:txBody>
      </p:sp>
      <p:sp>
        <p:nvSpPr>
          <p:cNvPr id="4" name="Slide Number Placeholder 3"/>
          <p:cNvSpPr>
            <a:spLocks noGrp="1"/>
          </p:cNvSpPr>
          <p:nvPr>
            <p:ph type="sldNum" sz="quarter" idx="10"/>
          </p:nvPr>
        </p:nvSpPr>
        <p:spPr/>
        <p:txBody>
          <a:bodyPr/>
          <a:lstStyle/>
          <a:p>
            <a:fld id="{B89850D8-6A3E-457B-8D54-3D34B14A7E75}" type="slidenum">
              <a:rPr lang="en-GB" smtClean="0"/>
              <a:t>17</a:t>
            </a:fld>
            <a:endParaRPr lang="en-GB"/>
          </a:p>
        </p:txBody>
      </p:sp>
    </p:spTree>
    <p:extLst>
      <p:ext uri="{BB962C8B-B14F-4D97-AF65-F5344CB8AC3E}">
        <p14:creationId xmlns:p14="http://schemas.microsoft.com/office/powerpoint/2010/main" val="93501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Enforcement critical and we have protection</a:t>
            </a:r>
            <a:r>
              <a:rPr lang="en-GB" baseline="0" dirty="0"/>
              <a:t> of treaties covering the Arab world and the GCC, as well as reciprocal common law enforcement into other common law centres such as London.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77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Why did Dubai decide to concentrate on Finance alongside Trade/logistic and travel and tourism as its strategy.</a:t>
            </a:r>
          </a:p>
          <a:p>
            <a:pPr eaLnBrk="1" hangingPunct="1"/>
            <a:endParaRPr lang="en-GB" dirty="0"/>
          </a:p>
          <a:p>
            <a:pPr eaLnBrk="1" hangingPunct="1"/>
            <a:r>
              <a:rPr lang="en-GB" dirty="0"/>
              <a:t>Why create an English language business centre in the Arab world (because 80% of the worlds financial transactions (including Islamic finance transactions) are done in English.</a:t>
            </a:r>
          </a:p>
          <a:p>
            <a:pPr eaLnBrk="1" hangingPunct="1"/>
            <a:endParaRPr lang="en-GB" dirty="0"/>
          </a:p>
          <a:p>
            <a:pPr eaLnBrk="1" hangingPunct="1"/>
            <a:r>
              <a:rPr lang="en-GB" dirty="0"/>
              <a:t>Why use a common law system </a:t>
            </a:r>
            <a:r>
              <a:rPr lang="en-GB" dirty="0" err="1"/>
              <a:t>vs</a:t>
            </a:r>
            <a:r>
              <a:rPr lang="en-GB" dirty="0"/>
              <a:t> the civil law system (because most of the world’s leading </a:t>
            </a:r>
            <a:r>
              <a:rPr lang="en-GB" dirty="0" err="1"/>
              <a:t>fianncial</a:t>
            </a:r>
            <a:r>
              <a:rPr lang="en-GB" dirty="0"/>
              <a:t> centres are common law-New York, London, Hong Kong, Singapore </a:t>
            </a:r>
            <a:r>
              <a:rPr lang="en-GB" dirty="0" err="1"/>
              <a:t>etc</a:t>
            </a:r>
            <a:r>
              <a:rPr lang="en-GB" dirty="0"/>
              <a:t>)</a:t>
            </a:r>
          </a:p>
          <a:p>
            <a:pPr eaLnBrk="1" hangingPunct="1"/>
            <a:endParaRPr lang="en-GB" dirty="0"/>
          </a:p>
          <a:p>
            <a:pPr eaLnBrk="1" hangingPunct="1"/>
            <a:r>
              <a:rPr lang="en-GB" dirty="0"/>
              <a:t>Why in the DIFC? (infrastructure, high end, quality of service </a:t>
            </a:r>
            <a:r>
              <a:rPr lang="en-GB" dirty="0" err="1"/>
              <a:t>etc</a:t>
            </a:r>
            <a:r>
              <a:rPr lang="en-GB" dirty="0"/>
              <a:t>)</a:t>
            </a:r>
          </a:p>
          <a:p>
            <a:pPr eaLnBrk="1" hangingPunct="1"/>
            <a:endParaRPr lang="en-US" dirty="0"/>
          </a:p>
          <a:p>
            <a:endParaRPr lang="en-GB" dirty="0"/>
          </a:p>
        </p:txBody>
      </p:sp>
      <p:sp>
        <p:nvSpPr>
          <p:cNvPr id="4" name="Slide Number Placeholder 3"/>
          <p:cNvSpPr>
            <a:spLocks noGrp="1"/>
          </p:cNvSpPr>
          <p:nvPr>
            <p:ph type="sldNum" sz="quarter" idx="10"/>
          </p:nvPr>
        </p:nvSpPr>
        <p:spPr/>
        <p:txBody>
          <a:bodyPr/>
          <a:lstStyle/>
          <a:p>
            <a:fld id="{B89850D8-6A3E-457B-8D54-3D34B14A7E75}" type="slidenum">
              <a:rPr lang="en-GB" smtClean="0"/>
              <a:t>3</a:t>
            </a:fld>
            <a:endParaRPr lang="en-GB"/>
          </a:p>
        </p:txBody>
      </p:sp>
    </p:spTree>
    <p:extLst>
      <p:ext uri="{BB962C8B-B14F-4D97-AF65-F5344CB8AC3E}">
        <p14:creationId xmlns:p14="http://schemas.microsoft.com/office/powerpoint/2010/main" val="144856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Answer is the shift in world trade.</a:t>
            </a:r>
          </a:p>
          <a:p>
            <a:pPr eaLnBrk="1" hangingPunct="1"/>
            <a:endParaRPr lang="en-GB" dirty="0"/>
          </a:p>
          <a:p>
            <a:pPr eaLnBrk="1" hangingPunct="1"/>
            <a:r>
              <a:rPr lang="en-GB" dirty="0"/>
              <a:t>Historically world trade </a:t>
            </a:r>
            <a:r>
              <a:rPr lang="en-GB" dirty="0" err="1"/>
              <a:t>centered</a:t>
            </a:r>
            <a:r>
              <a:rPr lang="en-GB" dirty="0"/>
              <a:t> between the East Coast of the United States and the UK, but with the emergence of Germany after the second world war trade flows started to shift East. As Japan increased its production the flow of trade further moved Eastwards, and this trend has gown and accelerated as we have seen the emerging markets of India, China and elsewhere in the East develop whilst the traditional markets of the West have struggled.</a:t>
            </a:r>
          </a:p>
          <a:p>
            <a:pPr eaLnBrk="1" hangingPunct="1"/>
            <a:endParaRPr lang="en-GB" dirty="0"/>
          </a:p>
          <a:p>
            <a:pPr eaLnBrk="1" hangingPunct="1"/>
            <a:r>
              <a:rPr lang="en-GB" dirty="0"/>
              <a:t>The spine of world trade is moving, and ever Eastwards so, unlike the atlas where the spine sits over London, today it sits right over the Middle East.</a:t>
            </a:r>
          </a:p>
          <a:p>
            <a:pPr eaLnBrk="1" hangingPunct="1"/>
            <a:endParaRPr lang="en-GB" dirty="0"/>
          </a:p>
          <a:p>
            <a:pPr eaLnBrk="1" hangingPunct="1"/>
            <a:r>
              <a:rPr lang="en-GB" dirty="0"/>
              <a:t>Vision, back in 1985 (when Wham was number one of the UK charts with Careless Whisper), was to capture that flow or trade and commerce as it washed over the region. To be prepared to be the gateway for that trade.</a:t>
            </a:r>
          </a:p>
          <a:p>
            <a:pPr eaLnBrk="1" hangingPunct="1"/>
            <a:endParaRPr lang="en-GB" dirty="0"/>
          </a:p>
          <a:p>
            <a:pPr eaLnBrk="1" hangingPunct="1"/>
            <a:r>
              <a:rPr lang="en-GB" dirty="0"/>
              <a:t>The challenge was that, when the Government reached out to 5000 businesses around the world, the overwhelming reason that they didn’t want to establish in Dubai was ‘legal and regulatory risk’. Boiled down, this was ‘legal and regulatory unfamiliarity’.</a:t>
            </a:r>
          </a:p>
          <a:p>
            <a:pPr eaLnBrk="1" hangingPunct="1"/>
            <a:endParaRPr lang="en-GB" dirty="0"/>
          </a:p>
          <a:p>
            <a:pPr eaLnBrk="1" hangingPunct="1"/>
            <a:r>
              <a:rPr lang="en-GB" dirty="0"/>
              <a:t>So to be able to ride on the crest of the wave of Global trade as it moves East, and to attract the people and businesses necessary to achieve that, Dubai created a centre which was familiar.</a:t>
            </a:r>
          </a:p>
          <a:p>
            <a:pPr eaLnBrk="1" hangingPunct="1"/>
            <a:endParaRPr lang="en-GB" dirty="0"/>
          </a:p>
          <a:p>
            <a:pPr eaLnBrk="1" hangingPunct="1"/>
            <a:r>
              <a:rPr lang="en-GB" dirty="0"/>
              <a:t>As it happens, it wasn’t just the Global opportunities that Dubai was positioning itself to capture, but the regional ones as well.</a:t>
            </a:r>
          </a:p>
          <a:p>
            <a:endParaRPr lang="en-GB" dirty="0"/>
          </a:p>
        </p:txBody>
      </p:sp>
      <p:sp>
        <p:nvSpPr>
          <p:cNvPr id="4" name="Slide Number Placeholder 3"/>
          <p:cNvSpPr>
            <a:spLocks noGrp="1"/>
          </p:cNvSpPr>
          <p:nvPr>
            <p:ph type="sldNum" sz="quarter" idx="10"/>
          </p:nvPr>
        </p:nvSpPr>
        <p:spPr/>
        <p:txBody>
          <a:bodyPr/>
          <a:lstStyle/>
          <a:p>
            <a:fld id="{B89850D8-6A3E-457B-8D54-3D34B14A7E75}" type="slidenum">
              <a:rPr lang="en-GB" smtClean="0"/>
              <a:t>4</a:t>
            </a:fld>
            <a:endParaRPr lang="en-GB"/>
          </a:p>
        </p:txBody>
      </p:sp>
    </p:spTree>
    <p:extLst>
      <p:ext uri="{BB962C8B-B14F-4D97-AF65-F5344CB8AC3E}">
        <p14:creationId xmlns:p14="http://schemas.microsoft.com/office/powerpoint/2010/main" val="309609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The Middle East itself is full of opportunities today, many of which international business would like to access.</a:t>
            </a:r>
          </a:p>
          <a:p>
            <a:pPr eaLnBrk="1" hangingPunct="1"/>
            <a:endParaRPr lang="en-GB" dirty="0"/>
          </a:p>
          <a:p>
            <a:pPr eaLnBrk="1" hangingPunct="1"/>
            <a:r>
              <a:rPr lang="en-GB" dirty="0"/>
              <a:t>Opportunities for growth at 4%</a:t>
            </a:r>
          </a:p>
          <a:p>
            <a:pPr eaLnBrk="1" hangingPunct="1"/>
            <a:r>
              <a:rPr lang="en-GB" dirty="0"/>
              <a:t>Project expenditure at US$1.7trn</a:t>
            </a:r>
          </a:p>
          <a:p>
            <a:pPr eaLnBrk="1" hangingPunct="1"/>
            <a:r>
              <a:rPr lang="en-GB" dirty="0"/>
              <a:t>Estimated wealth at US$3.2trn.</a:t>
            </a:r>
          </a:p>
          <a:p>
            <a:pPr eaLnBrk="1" hangingPunct="1"/>
            <a:endParaRPr lang="en-GB" dirty="0"/>
          </a:p>
          <a:p>
            <a:pPr eaLnBrk="1" hangingPunct="1"/>
            <a:r>
              <a:rPr lang="en-GB" dirty="0"/>
              <a:t>But how can it access the opportunities safely?</a:t>
            </a:r>
          </a:p>
        </p:txBody>
      </p:sp>
      <p:sp>
        <p:nvSpPr>
          <p:cNvPr id="4" name="Slide Number Placeholder 3"/>
          <p:cNvSpPr>
            <a:spLocks noGrp="1"/>
          </p:cNvSpPr>
          <p:nvPr>
            <p:ph type="sldNum" sz="quarter" idx="10"/>
          </p:nvPr>
        </p:nvSpPr>
        <p:spPr/>
        <p:txBody>
          <a:bodyPr/>
          <a:lstStyle/>
          <a:p>
            <a:fld id="{B89850D8-6A3E-457B-8D54-3D34B14A7E7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271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Answer is the shift in world trade.</a:t>
            </a:r>
          </a:p>
          <a:p>
            <a:pPr eaLnBrk="1" hangingPunct="1"/>
            <a:endParaRPr lang="en-GB" dirty="0"/>
          </a:p>
          <a:p>
            <a:pPr eaLnBrk="1" hangingPunct="1"/>
            <a:r>
              <a:rPr lang="en-GB" dirty="0"/>
              <a:t>Historically world trade </a:t>
            </a:r>
            <a:r>
              <a:rPr lang="en-GB" dirty="0" err="1"/>
              <a:t>centered</a:t>
            </a:r>
            <a:r>
              <a:rPr lang="en-GB" dirty="0"/>
              <a:t> between the East Coast of the United States and the UK, but with the emergence of Germany after the second world war trade flows started to shift East. As Japan increased its production the flow of trade further moved Eastwards, and this trend has gown and accelerated as we have seen the emerging markets of India, China and elsewhere in the East develop whilst the traditional markets of the West have struggled.</a:t>
            </a:r>
          </a:p>
          <a:p>
            <a:pPr eaLnBrk="1" hangingPunct="1"/>
            <a:endParaRPr lang="en-GB" dirty="0"/>
          </a:p>
          <a:p>
            <a:pPr eaLnBrk="1" hangingPunct="1"/>
            <a:r>
              <a:rPr lang="en-GB" dirty="0"/>
              <a:t>The spine of world trade is moving, and ever Eastwards so, unlike the atlas where the spine sits over London, today it sits right over the Middle East.</a:t>
            </a:r>
          </a:p>
          <a:p>
            <a:pPr eaLnBrk="1" hangingPunct="1"/>
            <a:endParaRPr lang="en-GB" dirty="0"/>
          </a:p>
          <a:p>
            <a:pPr eaLnBrk="1" hangingPunct="1"/>
            <a:r>
              <a:rPr lang="en-GB" dirty="0"/>
              <a:t>Vision, back in 1985 (when Wham was number one of the UK charts with Careless Whisper), was to capture that flow or trade and commerce as it washed over the region. To be prepared to be the gateway for that trade.</a:t>
            </a:r>
          </a:p>
          <a:p>
            <a:pPr eaLnBrk="1" hangingPunct="1"/>
            <a:endParaRPr lang="en-GB" dirty="0"/>
          </a:p>
          <a:p>
            <a:pPr eaLnBrk="1" hangingPunct="1"/>
            <a:r>
              <a:rPr lang="en-GB" dirty="0"/>
              <a:t>The challenge was that, when the Government reached out to 5000 businesses around the world, the overwhelming reason that they didn’t want to establish in Dubai was ‘legal and regulatory risk’. Boiled down, this was ‘legal and regulatory unfamiliarity’.</a:t>
            </a:r>
          </a:p>
          <a:p>
            <a:pPr eaLnBrk="1" hangingPunct="1"/>
            <a:endParaRPr lang="en-GB" dirty="0"/>
          </a:p>
          <a:p>
            <a:pPr eaLnBrk="1" hangingPunct="1"/>
            <a:r>
              <a:rPr lang="en-GB" dirty="0"/>
              <a:t>So to be able to ride on the crest of the wave of Global trade as it moves East, and to attract the people and businesses necessary to achieve that, Dubai created a centre which was familiar.</a:t>
            </a:r>
          </a:p>
          <a:p>
            <a:pPr eaLnBrk="1" hangingPunct="1"/>
            <a:endParaRPr lang="en-GB" dirty="0"/>
          </a:p>
          <a:p>
            <a:pPr eaLnBrk="1" hangingPunct="1"/>
            <a:r>
              <a:rPr lang="en-GB" dirty="0"/>
              <a:t>As it happens, it wasn’t just the Global opportunities that Dubai was positioning itself to capture, but the regional ones as well.</a:t>
            </a:r>
          </a:p>
          <a:p>
            <a:endParaRPr lang="en-GB" dirty="0"/>
          </a:p>
          <a:p>
            <a:pPr eaLnBrk="1" hangingPunct="1"/>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77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Traditional view of business people about how complex litigation works. Complex, lengthy, not transparent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50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08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577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Highest ranked fear – not death or loneliness, but public speaking.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Fear and business mix like oil and water – they don’t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Would you drive a car if you didn’t trust the tyres? Maybe? How fast? Who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Fear, uncertainty or unfamiliarity of a market slows a market.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Nothing new – Dubai knew this in 1985</a:t>
            </a:r>
          </a:p>
          <a:p>
            <a:pPr eaLnBrk="1" hangingPunct="1"/>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850D8-6A3E-457B-8D54-3D34B14A7E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26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822D58-05D1-44D2-8151-41BF0F9EC005}"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85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80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7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3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399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10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2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4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05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810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775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041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580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465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321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67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22D58-05D1-44D2-8151-41BF0F9EC005}"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382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878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75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553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981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324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53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62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146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99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22D58-05D1-44D2-8151-41BF0F9EC005}"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169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432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55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1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89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22D58-05D1-44D2-8151-41BF0F9EC005}"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822D58-05D1-44D2-8151-41BF0F9EC005}"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2D58-05D1-44D2-8151-41BF0F9EC005}"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22D58-05D1-44D2-8151-41BF0F9EC005}"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46444-B2D2-4D55-9CF8-5FE263F649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2D58-05D1-44D2-8151-41BF0F9EC005}" type="datetimeFigureOut">
              <a:rPr lang="en-US" smtClean="0"/>
              <a:t>5/14/2017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6444-B2D2-4D55-9CF8-5FE263F649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07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564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2D58-05D1-44D2-8151-41BF0F9EC005}" type="datetimeFigureOut">
              <a:rPr lang="en-US" smtClean="0">
                <a:solidFill>
                  <a:prstClr val="black">
                    <a:tint val="75000"/>
                  </a:prstClr>
                </a:solidFill>
              </a:rPr>
              <a:pPr/>
              <a:t>5/14/2017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46444-B2D2-4D55-9CF8-5FE263F649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5998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1.jpg"/><Relationship Id="rId12" Type="http://schemas.openxmlformats.org/officeDocument/2006/relationships/image" Target="../media/image26.jpeg"/><Relationship Id="rId17" Type="http://schemas.openxmlformats.org/officeDocument/2006/relationships/image" Target="../media/image31.png"/><Relationship Id="rId2" Type="http://schemas.openxmlformats.org/officeDocument/2006/relationships/notesSlide" Target="../notesSlides/notesSlide14.xml"/><Relationship Id="rId16"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gif"/><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www.google.ae/url?sa=i&amp;rct=j&amp;q=&amp;esrc=s&amp;frm=1&amp;source=images&amp;cd=&amp;cad=rja&amp;docid=PUQi8SG4Cl01UM&amp;tbnid=cr4Z7IOnLd3EKM:&amp;ved=0CAUQjRw&amp;url=http://www.hillcatering.co.uk/sausage__mash_suppers.htm&amp;ei=yZVsUtDKOqSb0AWqwoGgCg&amp;bvm=bv.55123115,d.d2k&amp;psig=AFQjCNGARLNRGfEm49vG3MDjJYzoMj7HMA&amp;ust=13829343013995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76600"/>
            <a:ext cx="8153400" cy="784225"/>
          </a:xfrm>
        </p:spPr>
        <p:txBody>
          <a:bodyPr>
            <a:normAutofit/>
          </a:bodyPr>
          <a:lstStyle/>
          <a:p>
            <a:pPr algn="l"/>
            <a:r>
              <a:rPr lang="en-US" sz="2800" dirty="0">
                <a:solidFill>
                  <a:schemeClr val="bg1"/>
                </a:solidFill>
                <a:latin typeface="Arial" pitchFamily="34" charset="0"/>
                <a:cs typeface="Arial" pitchFamily="34" charset="0"/>
              </a:rPr>
              <a:t>DIFC COURTS</a:t>
            </a:r>
          </a:p>
        </p:txBody>
      </p:sp>
      <p:sp>
        <p:nvSpPr>
          <p:cNvPr id="3" name="TextBox 2"/>
          <p:cNvSpPr txBox="1"/>
          <p:nvPr/>
        </p:nvSpPr>
        <p:spPr>
          <a:xfrm>
            <a:off x="152400" y="5562600"/>
            <a:ext cx="9144000" cy="923330"/>
          </a:xfrm>
          <a:prstGeom prst="rect">
            <a:avLst/>
          </a:prstGeom>
          <a:noFill/>
        </p:spPr>
        <p:txBody>
          <a:bodyPr wrap="square" rtlCol="0">
            <a:spAutoFit/>
          </a:bodyPr>
          <a:lstStyle/>
          <a:p>
            <a:r>
              <a:rPr lang="en-US" dirty="0"/>
              <a:t>Advantage Dubai</a:t>
            </a:r>
          </a:p>
          <a:p>
            <a:r>
              <a:rPr lang="en-US" dirty="0"/>
              <a:t>Montreal</a:t>
            </a:r>
          </a:p>
          <a:p>
            <a:r>
              <a:rPr lang="en-US" dirty="0"/>
              <a:t>16</a:t>
            </a:r>
            <a:r>
              <a:rPr lang="en-US" baseline="30000" dirty="0"/>
              <a:t>th</a:t>
            </a:r>
            <a:r>
              <a:rPr lang="en-US" dirty="0"/>
              <a:t> May,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007"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Creates….</a:t>
            </a: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pic>
        <p:nvPicPr>
          <p:cNvPr id="7" name="Picture 2" descr="https://encrypted-tbn2.gstatic.com/images?q=tbn:ANd9GcTGx_FrHp5Eq-oqUWeMeGDirZiqJeCYBNNzcMjmc4ckCQUAoPZ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159" y="2115041"/>
            <a:ext cx="5284442" cy="351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2">
                  <a:lumMod val="60000"/>
                  <a:lumOff val="40000"/>
                </a:schemeClr>
              </a:solidFill>
              <a:effectLst/>
              <a:uLnTx/>
              <a:uFillTx/>
              <a:latin typeface="Arial" pitchFamily="34" charset="0"/>
              <a:ea typeface="+mj-ea"/>
              <a:cs typeface="Arial"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133600"/>
            <a:ext cx="7635454" cy="245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648200"/>
            <a:ext cx="7635454" cy="1384995"/>
          </a:xfrm>
          <a:prstGeom prst="rect">
            <a:avLst/>
          </a:prstGeom>
        </p:spPr>
        <p:txBody>
          <a:bodyPr wrap="square">
            <a:spAutoFit/>
          </a:bodyPr>
          <a:lstStyle/>
          <a:p>
            <a:pPr algn="ctr"/>
            <a:r>
              <a:rPr lang="en-GB" sz="2800" dirty="0">
                <a:solidFill>
                  <a:schemeClr val="tx2">
                    <a:lumMod val="75000"/>
                  </a:schemeClr>
                </a:solidFill>
                <a:latin typeface="Arial" pitchFamily="34" charset="0"/>
                <a:ea typeface="+mj-ea"/>
                <a:cs typeface="Arial" pitchFamily="34" charset="0"/>
              </a:rPr>
              <a:t>Serve the international business community by maintaining a world-class judicial system which enjoys the confidence of the commercial sector</a:t>
            </a:r>
          </a:p>
        </p:txBody>
      </p:sp>
      <p:sp>
        <p:nvSpPr>
          <p:cNvPr id="5" name="TextBox 4"/>
          <p:cNvSpPr txBox="1"/>
          <p:nvPr/>
        </p:nvSpPr>
        <p:spPr>
          <a:xfrm>
            <a:off x="572022" y="1477420"/>
            <a:ext cx="7635454" cy="523220"/>
          </a:xfrm>
          <a:prstGeom prst="rect">
            <a:avLst/>
          </a:prstGeom>
          <a:noFill/>
        </p:spPr>
        <p:txBody>
          <a:bodyPr wrap="square" rtlCol="0">
            <a:spAutoFit/>
          </a:bodyPr>
          <a:lstStyle/>
          <a:p>
            <a:r>
              <a:rPr lang="en-US" sz="2800" dirty="0">
                <a:solidFill>
                  <a:schemeClr val="tx2"/>
                </a:solidFill>
                <a:latin typeface="Arial" pitchFamily="34" charset="0"/>
                <a:cs typeface="Arial" pitchFamily="34" charset="0"/>
              </a:rPr>
              <a:t>Heart of Commerce </a:t>
            </a:r>
            <a:endParaRPr lang="en-GB" sz="2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27971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8229600" cy="381000"/>
          </a:xfrm>
        </p:spPr>
        <p:txBody>
          <a:bodyPr>
            <a:normAutofit fontScale="90000"/>
          </a:bodyPr>
          <a:lstStyle/>
          <a:p>
            <a:pPr algn="l" fontAlgn="auto">
              <a:lnSpc>
                <a:spcPct val="150000"/>
              </a:lnSpc>
              <a:spcBef>
                <a:spcPts val="0"/>
              </a:spcBef>
              <a:spcAft>
                <a:spcPts val="0"/>
              </a:spcAft>
            </a:pPr>
            <a:r>
              <a:rPr lang="en-US" sz="2400" dirty="0">
                <a:solidFill>
                  <a:srgbClr val="003E7E"/>
                </a:solidFill>
                <a:latin typeface="Arial"/>
              </a:rPr>
              <a:t/>
            </a:r>
            <a:br>
              <a:rPr lang="en-US" sz="2400" dirty="0">
                <a:solidFill>
                  <a:srgbClr val="003E7E"/>
                </a:solidFill>
                <a:latin typeface="Arial"/>
              </a:rPr>
            </a:b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688204" y="16764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4" name="TextBox 3"/>
          <p:cNvSpPr txBox="1"/>
          <p:nvPr/>
        </p:nvSpPr>
        <p:spPr>
          <a:xfrm>
            <a:off x="457200" y="1524000"/>
            <a:ext cx="7924800" cy="4635115"/>
          </a:xfrm>
          <a:prstGeom prst="rect">
            <a:avLst/>
          </a:prstGeom>
          <a:noFill/>
        </p:spPr>
        <p:txBody>
          <a:bodyPr wrap="square" rtlCol="0">
            <a:spAutoFit/>
          </a:bodyPr>
          <a:lstStyle>
            <a:defPPr>
              <a:defRPr lang="en-US"/>
            </a:defPPr>
            <a:lvl1pPr marL="342900" indent="-342900">
              <a:lnSpc>
                <a:spcPct val="120000"/>
              </a:lnSpc>
              <a:spcBef>
                <a:spcPts val="1200"/>
              </a:spcBef>
              <a:buFont typeface="Arial" pitchFamily="34" charset="0"/>
              <a:buChar char="•"/>
              <a:defRPr sz="2400">
                <a:solidFill>
                  <a:schemeClr val="accent1">
                    <a:lumMod val="50000"/>
                  </a:schemeClr>
                </a:solidFill>
              </a:defRPr>
            </a:lvl1pPr>
          </a:lstStyle>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endParaRP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Up and running since 2008</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Common Law</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English language</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Commercial and civil</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World’s most advanced commercial court</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81200"/>
            <a:ext cx="2590800"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838200"/>
            <a:ext cx="4191000" cy="523220"/>
          </a:xfrm>
          <a:prstGeom prst="rect">
            <a:avLst/>
          </a:prstGeom>
        </p:spPr>
        <p:txBody>
          <a:bodyPr vert="horz" lIns="91440" tIns="45720" rIns="91440" bIns="45720" rtlCol="0" anchor="ctr">
            <a:noAutofit/>
          </a:bodyPr>
          <a:lstStyle>
            <a:lvl1pPr algn="ctr">
              <a:spcBef>
                <a:spcPct val="0"/>
              </a:spcBef>
              <a:buNone/>
              <a:defRPr sz="2800">
                <a:solidFill>
                  <a:schemeClr val="tx2">
                    <a:lumMod val="75000"/>
                  </a:schemeClr>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F497D">
                    <a:lumMod val="75000"/>
                  </a:srgbClr>
                </a:solidFill>
                <a:effectLst/>
                <a:uLnTx/>
                <a:uFillTx/>
                <a:latin typeface="Calibri"/>
                <a:ea typeface="+mj-ea"/>
                <a:cs typeface="Arial" pitchFamily="34" charset="0"/>
              </a:rPr>
              <a:t>Who we are…</a:t>
            </a:r>
          </a:p>
        </p:txBody>
      </p:sp>
    </p:spTree>
    <p:extLst>
      <p:ext uri="{BB962C8B-B14F-4D97-AF65-F5344CB8AC3E}">
        <p14:creationId xmlns:p14="http://schemas.microsoft.com/office/powerpoint/2010/main" val="316603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8229600" cy="381000"/>
          </a:xfrm>
        </p:spPr>
        <p:txBody>
          <a:bodyPr>
            <a:normAutofit fontScale="90000"/>
          </a:bodyPr>
          <a:lstStyle/>
          <a:p>
            <a:pPr algn="l" fontAlgn="auto">
              <a:lnSpc>
                <a:spcPct val="150000"/>
              </a:lnSpc>
              <a:spcBef>
                <a:spcPts val="0"/>
              </a:spcBef>
              <a:spcAft>
                <a:spcPts val="0"/>
              </a:spcAft>
            </a:pPr>
            <a:r>
              <a:rPr lang="en-US" sz="2400" dirty="0">
                <a:solidFill>
                  <a:srgbClr val="003E7E"/>
                </a:solidFill>
                <a:latin typeface="Arial"/>
              </a:rPr>
              <a:t/>
            </a:r>
            <a:br>
              <a:rPr lang="en-US" sz="2400" dirty="0">
                <a:solidFill>
                  <a:srgbClr val="003E7E"/>
                </a:solidFill>
                <a:latin typeface="Arial"/>
              </a:rPr>
            </a:b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688204" y="16764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4" name="TextBox 3"/>
          <p:cNvSpPr txBox="1"/>
          <p:nvPr/>
        </p:nvSpPr>
        <p:spPr>
          <a:xfrm>
            <a:off x="457200" y="1524000"/>
            <a:ext cx="7924800" cy="4635115"/>
          </a:xfrm>
          <a:prstGeom prst="rect">
            <a:avLst/>
          </a:prstGeom>
          <a:noFill/>
        </p:spPr>
        <p:txBody>
          <a:bodyPr wrap="square" rtlCol="0">
            <a:spAutoFit/>
          </a:bodyPr>
          <a:lstStyle>
            <a:defPPr>
              <a:defRPr lang="en-US"/>
            </a:defPPr>
            <a:lvl1pPr marL="342900" indent="-342900">
              <a:lnSpc>
                <a:spcPct val="120000"/>
              </a:lnSpc>
              <a:spcBef>
                <a:spcPts val="1200"/>
              </a:spcBef>
              <a:buFont typeface="Arial" pitchFamily="34" charset="0"/>
              <a:buChar char="•"/>
              <a:defRPr sz="2400">
                <a:solidFill>
                  <a:schemeClr val="accent1">
                    <a:lumMod val="50000"/>
                  </a:schemeClr>
                </a:solidFill>
              </a:defRPr>
            </a:lvl1pPr>
          </a:lstStyle>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endParaRP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Open to the world</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lang="en-GB" sz="2800" dirty="0">
                <a:solidFill>
                  <a:srgbClr val="4F81BD">
                    <a:lumMod val="50000"/>
                  </a:srgbClr>
                </a:solidFill>
                <a:latin typeface="Calibri"/>
              </a:rPr>
              <a:t>Taking away the risk</a:t>
            </a:r>
            <a:endPar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endParaRP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24/7 online all the time</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Choice, Certainty and Confidence</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rPr>
              <a:t>Familiarity, Speed and Settlement</a:t>
            </a:r>
          </a:p>
          <a:p>
            <a:pPr marL="342900" marR="0" lvl="0" indent="-342900" algn="l" defTabSz="914400" rtl="0" eaLnBrk="1" fontAlgn="auto" latinLnBrk="0" hangingPunct="1">
              <a:lnSpc>
                <a:spcPct val="120000"/>
              </a:lnSpc>
              <a:spcBef>
                <a:spcPts val="12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81200"/>
            <a:ext cx="2590800"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838200"/>
            <a:ext cx="4191000" cy="523220"/>
          </a:xfrm>
          <a:prstGeom prst="rect">
            <a:avLst/>
          </a:prstGeom>
        </p:spPr>
        <p:txBody>
          <a:bodyPr vert="horz" lIns="91440" tIns="45720" rIns="91440" bIns="45720" rtlCol="0" anchor="ctr">
            <a:noAutofit/>
          </a:bodyPr>
          <a:lstStyle>
            <a:lvl1pPr algn="ctr">
              <a:spcBef>
                <a:spcPct val="0"/>
              </a:spcBef>
              <a:buNone/>
              <a:defRPr sz="2800">
                <a:solidFill>
                  <a:schemeClr val="tx2">
                    <a:lumMod val="75000"/>
                  </a:schemeClr>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F497D">
                    <a:lumMod val="75000"/>
                  </a:srgbClr>
                </a:solidFill>
                <a:effectLst/>
                <a:uLnTx/>
                <a:uFillTx/>
                <a:latin typeface="Calibri"/>
                <a:ea typeface="+mj-ea"/>
                <a:cs typeface="Arial" pitchFamily="34" charset="0"/>
              </a:rPr>
              <a:t>Who we are…</a:t>
            </a:r>
          </a:p>
        </p:txBody>
      </p:sp>
    </p:spTree>
    <p:extLst>
      <p:ext uri="{BB962C8B-B14F-4D97-AF65-F5344CB8AC3E}">
        <p14:creationId xmlns:p14="http://schemas.microsoft.com/office/powerpoint/2010/main" val="133572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203" y="838200"/>
            <a:ext cx="8229600" cy="533400"/>
          </a:xfrm>
        </p:spPr>
        <p:txBody>
          <a:bodyPr>
            <a:normAutofit fontScale="90000"/>
          </a:bodyPr>
          <a:lstStyle/>
          <a:p>
            <a:pPr algn="l"/>
            <a:r>
              <a:rPr lang="en-US" sz="2800" b="1" dirty="0">
                <a:solidFill>
                  <a:schemeClr val="tx2"/>
                </a:solidFill>
              </a:rPr>
              <a:t>Small Claims Tribunal -</a:t>
            </a:r>
            <a:br>
              <a:rPr lang="en-US" sz="2800" b="1" dirty="0">
                <a:solidFill>
                  <a:schemeClr val="tx2"/>
                </a:solidFill>
              </a:rPr>
            </a:br>
            <a:r>
              <a:rPr lang="en-US" sz="2800" b="1" dirty="0">
                <a:solidFill>
                  <a:schemeClr val="tx2"/>
                </a:solidFill>
              </a:rPr>
              <a:t>A private, cost-effective solution for SMEs</a:t>
            </a: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2">
                  <a:lumMod val="60000"/>
                  <a:lumOff val="40000"/>
                </a:schemeClr>
              </a:solidFill>
              <a:effectLst/>
              <a:uLnTx/>
              <a:uFillTx/>
              <a:latin typeface="Arial" pitchFamily="34" charset="0"/>
              <a:ea typeface="+mj-ea"/>
              <a:cs typeface="Arial" pitchFamily="34" charset="0"/>
            </a:endParaRPr>
          </a:p>
        </p:txBody>
      </p:sp>
      <p:sp>
        <p:nvSpPr>
          <p:cNvPr id="5" name="TextBox 4"/>
          <p:cNvSpPr txBox="1"/>
          <p:nvPr/>
        </p:nvSpPr>
        <p:spPr>
          <a:xfrm>
            <a:off x="360218" y="4724400"/>
            <a:ext cx="8305800" cy="1754326"/>
          </a:xfrm>
          <a:prstGeom prst="rect">
            <a:avLst/>
          </a:prstGeom>
          <a:noFill/>
        </p:spPr>
        <p:txBody>
          <a:bodyPr wrap="square" rtlCol="0">
            <a:spAutoFit/>
          </a:bodyPr>
          <a:lstStyle/>
          <a:p>
            <a:pPr marL="285750" indent="-285750" fontAlgn="auto">
              <a:lnSpc>
                <a:spcPct val="150000"/>
              </a:lnSpc>
              <a:spcBef>
                <a:spcPts val="0"/>
              </a:spcBef>
              <a:spcAft>
                <a:spcPts val="0"/>
              </a:spcAft>
              <a:buFont typeface="Arial" pitchFamily="34" charset="0"/>
              <a:buChar char="•"/>
            </a:pPr>
            <a:r>
              <a:rPr lang="en-US" b="1" dirty="0">
                <a:solidFill>
                  <a:srgbClr val="003E7E"/>
                </a:solidFill>
                <a:latin typeface="Arial"/>
              </a:rPr>
              <a:t>Claim amounts less than CAD185k</a:t>
            </a:r>
          </a:p>
          <a:p>
            <a:pPr marL="285750" indent="-285750" fontAlgn="auto">
              <a:lnSpc>
                <a:spcPct val="150000"/>
              </a:lnSpc>
              <a:spcBef>
                <a:spcPts val="0"/>
              </a:spcBef>
              <a:spcAft>
                <a:spcPts val="0"/>
              </a:spcAft>
              <a:buFont typeface="Arial" pitchFamily="34" charset="0"/>
              <a:buChar char="•"/>
            </a:pPr>
            <a:r>
              <a:rPr lang="en-US" b="1" dirty="0">
                <a:solidFill>
                  <a:srgbClr val="003E7E"/>
                </a:solidFill>
                <a:latin typeface="Arial"/>
              </a:rPr>
              <a:t>90% of cases settled within three weeks</a:t>
            </a:r>
          </a:p>
          <a:p>
            <a:pPr marL="285750" indent="-285750" fontAlgn="auto">
              <a:lnSpc>
                <a:spcPct val="150000"/>
              </a:lnSpc>
              <a:spcBef>
                <a:spcPts val="0"/>
              </a:spcBef>
              <a:spcAft>
                <a:spcPts val="0"/>
              </a:spcAft>
              <a:buFont typeface="Arial" pitchFamily="34" charset="0"/>
              <a:buChar char="•"/>
            </a:pPr>
            <a:r>
              <a:rPr lang="en-US" b="1" dirty="0">
                <a:solidFill>
                  <a:srgbClr val="003E7E"/>
                </a:solidFill>
                <a:latin typeface="Arial"/>
              </a:rPr>
              <a:t>No lawyers</a:t>
            </a:r>
          </a:p>
          <a:p>
            <a:pPr marL="285750" indent="-285750" fontAlgn="auto">
              <a:lnSpc>
                <a:spcPct val="150000"/>
              </a:lnSpc>
              <a:spcBef>
                <a:spcPts val="0"/>
              </a:spcBef>
              <a:spcAft>
                <a:spcPts val="0"/>
              </a:spcAft>
              <a:buFont typeface="Arial" pitchFamily="34" charset="0"/>
              <a:buChar char="•"/>
            </a:pPr>
            <a:r>
              <a:rPr lang="en-US" b="1" dirty="0">
                <a:solidFill>
                  <a:srgbClr val="003E7E"/>
                </a:solidFill>
                <a:latin typeface="Arial"/>
              </a:rPr>
              <a:t>Private and informal</a:t>
            </a:r>
          </a:p>
        </p:txBody>
      </p:sp>
      <p:pic>
        <p:nvPicPr>
          <p:cNvPr id="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4203" y="2012598"/>
            <a:ext cx="2832101" cy="2778286"/>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62313" y="2048982"/>
            <a:ext cx="2757487" cy="2776538"/>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91250" y="2048982"/>
            <a:ext cx="2800350" cy="2857500"/>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86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345"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Collaboration</a:t>
            </a: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962150"/>
            <a:ext cx="56673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21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8229600" cy="533400"/>
          </a:xfrm>
        </p:spPr>
        <p:txBody>
          <a:bodyPr>
            <a:normAutofit/>
          </a:bodyPr>
          <a:lstStyle/>
          <a:p>
            <a:r>
              <a:rPr lang="en-US" sz="2800" dirty="0">
                <a:solidFill>
                  <a:schemeClr val="tx2">
                    <a:lumMod val="75000"/>
                  </a:schemeClr>
                </a:solidFill>
                <a:latin typeface="Arial" pitchFamily="34" charset="0"/>
                <a:cs typeface="Arial" pitchFamily="34" charset="0"/>
              </a:rPr>
              <a:t>Other Courts</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2438400"/>
            <a:ext cx="914400" cy="1198282"/>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342" y="2814527"/>
            <a:ext cx="1905001" cy="57905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637" y="4452200"/>
            <a:ext cx="1288725" cy="775964"/>
          </a:xfrm>
          <a:prstGeom prst="rect">
            <a:avLst/>
          </a:prstGeom>
        </p:spPr>
      </p:pic>
      <p:sp>
        <p:nvSpPr>
          <p:cNvPr id="8" name="Title 1"/>
          <p:cNvSpPr txBox="1">
            <a:spLocks/>
          </p:cNvSpPr>
          <p:nvPr/>
        </p:nvSpPr>
        <p:spPr>
          <a:xfrm>
            <a:off x="533400" y="4191000"/>
            <a:ext cx="822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F497D">
                    <a:lumMod val="75000"/>
                  </a:srgbClr>
                </a:solidFill>
                <a:effectLst/>
                <a:uLnTx/>
                <a:uFillTx/>
                <a:latin typeface="Arial" pitchFamily="34" charset="0"/>
                <a:ea typeface="+mj-ea"/>
                <a:cs typeface="Arial" pitchFamily="34" charset="0"/>
              </a:rPr>
              <a:t>Memoranda of Guidance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7673" y="2830010"/>
            <a:ext cx="1447800" cy="568351"/>
          </a:xfrm>
          <a:prstGeom prst="rect">
            <a:avLst/>
          </a:prstGeom>
        </p:spPr>
      </p:pic>
      <p:sp>
        <p:nvSpPr>
          <p:cNvPr id="10" name="Title 1"/>
          <p:cNvSpPr txBox="1">
            <a:spLocks/>
          </p:cNvSpPr>
          <p:nvPr/>
        </p:nvSpPr>
        <p:spPr>
          <a:xfrm>
            <a:off x="440413" y="1676400"/>
            <a:ext cx="822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F497D">
                    <a:lumMod val="75000"/>
                  </a:srgbClr>
                </a:solidFill>
                <a:effectLst/>
                <a:uLnTx/>
                <a:uFillTx/>
                <a:latin typeface="Arial" pitchFamily="34" charset="0"/>
                <a:ea typeface="+mj-ea"/>
                <a:cs typeface="Arial" pitchFamily="34" charset="0"/>
              </a:rPr>
              <a:t>Memoranda of Understanding </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195" y="2538549"/>
            <a:ext cx="1150620" cy="111252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2743200"/>
            <a:ext cx="914400" cy="7620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078" y="5336964"/>
            <a:ext cx="1316264" cy="10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8073" y="5311594"/>
            <a:ext cx="1219200" cy="101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_2_0A5FFF8C0A5FFA240047AD0885257DE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5240382"/>
            <a:ext cx="1244167"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s://encrypted-tbn3.gstatic.com/images?q=tbn:ANd9GcRnulVixxuAbYhWbhQP_w0jyRXUNyvJsauxaXr4zDL6nDQGuAM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3886200"/>
            <a:ext cx="1676400" cy="66040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33922" y="4851400"/>
            <a:ext cx="1143000" cy="1108682"/>
          </a:xfrm>
          <a:prstGeom prst="rect">
            <a:avLst/>
          </a:prstGeom>
          <a:noFill/>
          <a:ln>
            <a:noFill/>
          </a:ln>
          <a:effectLst/>
        </p:spPr>
      </p:pic>
      <p:pic>
        <p:nvPicPr>
          <p:cNvPr id="16" name="Picture 15"/>
          <p:cNvPicPr/>
          <p:nvPr/>
        </p:nvPicPr>
        <p:blipFill>
          <a:blip r:embed="rId15" cstate="print">
            <a:extLst>
              <a:ext uri="{28A0092B-C50C-407E-A947-70E740481C1C}">
                <a14:useLocalDpi xmlns:a14="http://schemas.microsoft.com/office/drawing/2010/main" val="0"/>
              </a:ext>
            </a:extLst>
          </a:blip>
          <a:stretch>
            <a:fillRect/>
          </a:stretch>
        </p:blipFill>
        <p:spPr>
          <a:xfrm>
            <a:off x="3090238" y="5390562"/>
            <a:ext cx="1436370" cy="906780"/>
          </a:xfrm>
          <a:prstGeom prst="rect">
            <a:avLst/>
          </a:prstGeom>
        </p:spPr>
      </p:pic>
      <p:pic>
        <p:nvPicPr>
          <p:cNvPr id="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897" y="3733800"/>
            <a:ext cx="198490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17"/>
          <a:stretch>
            <a:fillRect/>
          </a:stretch>
        </p:blipFill>
        <p:spPr>
          <a:xfrm>
            <a:off x="1898556" y="5374780"/>
            <a:ext cx="846468" cy="936757"/>
          </a:xfrm>
          <a:prstGeom prst="rect">
            <a:avLst/>
          </a:prstGeom>
        </p:spPr>
      </p:pic>
    </p:spTree>
    <p:extLst>
      <p:ext uri="{BB962C8B-B14F-4D97-AF65-F5344CB8AC3E}">
        <p14:creationId xmlns:p14="http://schemas.microsoft.com/office/powerpoint/2010/main" val="130210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2">
                  <a:lumMod val="60000"/>
                  <a:lumOff val="40000"/>
                </a:schemeClr>
              </a:solidFill>
              <a:effectLst/>
              <a:uLnTx/>
              <a:uFillTx/>
              <a:latin typeface="Arial" pitchFamily="34" charset="0"/>
              <a:ea typeface="+mj-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r>
              <a:rPr lang="en-US" dirty="0">
                <a:solidFill>
                  <a:schemeClr val="tx2">
                    <a:lumMod val="75000"/>
                  </a:schemeClr>
                </a:solidFill>
                <a:latin typeface="Arial" pitchFamily="34" charset="0"/>
                <a:cs typeface="Arial" pitchFamily="34" charset="0"/>
              </a:rPr>
              <a:t> </a:t>
            </a:r>
            <a:endParaRPr lang="en-US" dirty="0">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2929" y="1928812"/>
            <a:ext cx="5098142" cy="40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8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sp>
        <p:nvSpPr>
          <p:cNvPr id="7" name="Freeform 2509"/>
          <p:cNvSpPr>
            <a:spLocks noChangeAspect="1"/>
          </p:cNvSpPr>
          <p:nvPr/>
        </p:nvSpPr>
        <p:spPr bwMode="auto">
          <a:xfrm>
            <a:off x="7700963" y="4219575"/>
            <a:ext cx="241300" cy="244475"/>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Freeform 2510"/>
          <p:cNvSpPr>
            <a:spLocks noChangeAspect="1"/>
          </p:cNvSpPr>
          <p:nvPr/>
        </p:nvSpPr>
        <p:spPr bwMode="auto">
          <a:xfrm>
            <a:off x="7512050" y="4459288"/>
            <a:ext cx="42863" cy="42862"/>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Freeform 2511"/>
          <p:cNvSpPr>
            <a:spLocks noChangeAspect="1"/>
          </p:cNvSpPr>
          <p:nvPr/>
        </p:nvSpPr>
        <p:spPr bwMode="auto">
          <a:xfrm>
            <a:off x="4933950" y="4832350"/>
            <a:ext cx="392113" cy="374650"/>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Freeform 2512"/>
          <p:cNvSpPr>
            <a:spLocks noChangeAspect="1"/>
          </p:cNvSpPr>
          <p:nvPr/>
        </p:nvSpPr>
        <p:spPr bwMode="auto">
          <a:xfrm>
            <a:off x="5272088" y="4937125"/>
            <a:ext cx="34925" cy="46038"/>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Freeform 2513"/>
          <p:cNvSpPr>
            <a:spLocks noChangeAspect="1"/>
          </p:cNvSpPr>
          <p:nvPr/>
        </p:nvSpPr>
        <p:spPr bwMode="auto">
          <a:xfrm>
            <a:off x="4821238" y="4684713"/>
            <a:ext cx="325437" cy="347662"/>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Freeform 2514"/>
          <p:cNvSpPr>
            <a:spLocks noChangeAspect="1"/>
          </p:cNvSpPr>
          <p:nvPr/>
        </p:nvSpPr>
        <p:spPr bwMode="auto">
          <a:xfrm>
            <a:off x="5019675" y="4711700"/>
            <a:ext cx="220663" cy="257175"/>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Freeform 2515"/>
          <p:cNvSpPr>
            <a:spLocks noChangeAspect="1"/>
          </p:cNvSpPr>
          <p:nvPr/>
        </p:nvSpPr>
        <p:spPr bwMode="auto">
          <a:xfrm>
            <a:off x="5146675" y="4646613"/>
            <a:ext cx="187325" cy="195262"/>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Freeform 2516"/>
          <p:cNvSpPr>
            <a:spLocks noChangeAspect="1"/>
          </p:cNvSpPr>
          <p:nvPr/>
        </p:nvSpPr>
        <p:spPr bwMode="auto">
          <a:xfrm>
            <a:off x="5267325" y="4498975"/>
            <a:ext cx="255588" cy="469900"/>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Freeform 2517"/>
          <p:cNvSpPr>
            <a:spLocks noChangeAspect="1"/>
          </p:cNvSpPr>
          <p:nvPr/>
        </p:nvSpPr>
        <p:spPr bwMode="auto">
          <a:xfrm>
            <a:off x="5326063" y="4470400"/>
            <a:ext cx="77787" cy="214313"/>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Freeform 2518"/>
          <p:cNvSpPr>
            <a:spLocks noChangeAspect="1"/>
          </p:cNvSpPr>
          <p:nvPr/>
        </p:nvSpPr>
        <p:spPr bwMode="auto">
          <a:xfrm>
            <a:off x="5070475" y="4440238"/>
            <a:ext cx="284163" cy="279400"/>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Freeform 2519"/>
          <p:cNvSpPr>
            <a:spLocks noChangeAspect="1"/>
          </p:cNvSpPr>
          <p:nvPr/>
        </p:nvSpPr>
        <p:spPr bwMode="auto">
          <a:xfrm>
            <a:off x="4824413" y="4373563"/>
            <a:ext cx="300037" cy="342900"/>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Freeform 2520"/>
          <p:cNvSpPr>
            <a:spLocks noChangeAspect="1"/>
          </p:cNvSpPr>
          <p:nvPr/>
        </p:nvSpPr>
        <p:spPr bwMode="auto">
          <a:xfrm>
            <a:off x="5253038" y="4233863"/>
            <a:ext cx="255587" cy="303212"/>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Freeform 2521"/>
          <p:cNvSpPr>
            <a:spLocks noChangeAspect="1"/>
          </p:cNvSpPr>
          <p:nvPr/>
        </p:nvSpPr>
        <p:spPr bwMode="auto">
          <a:xfrm>
            <a:off x="5240338" y="4276725"/>
            <a:ext cx="46037" cy="65088"/>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Freeform 2522"/>
          <p:cNvSpPr>
            <a:spLocks noChangeAspect="1"/>
          </p:cNvSpPr>
          <p:nvPr/>
        </p:nvSpPr>
        <p:spPr bwMode="auto">
          <a:xfrm>
            <a:off x="5238750" y="4241800"/>
            <a:ext cx="49213" cy="47625"/>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Freeform 2523"/>
          <p:cNvSpPr>
            <a:spLocks noChangeAspect="1"/>
          </p:cNvSpPr>
          <p:nvPr/>
        </p:nvSpPr>
        <p:spPr bwMode="auto">
          <a:xfrm>
            <a:off x="4830763" y="4333875"/>
            <a:ext cx="26987" cy="41275"/>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Freeform 2524"/>
          <p:cNvSpPr>
            <a:spLocks noChangeAspect="1"/>
          </p:cNvSpPr>
          <p:nvPr/>
        </p:nvSpPr>
        <p:spPr bwMode="auto">
          <a:xfrm>
            <a:off x="4837113" y="4067175"/>
            <a:ext cx="458787" cy="525463"/>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Freeform 2525"/>
          <p:cNvSpPr>
            <a:spLocks noChangeAspect="1"/>
          </p:cNvSpPr>
          <p:nvPr/>
        </p:nvSpPr>
        <p:spPr bwMode="auto">
          <a:xfrm>
            <a:off x="4810125" y="4111625"/>
            <a:ext cx="182563" cy="238125"/>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Freeform 2526"/>
          <p:cNvSpPr>
            <a:spLocks noChangeAspect="1"/>
          </p:cNvSpPr>
          <p:nvPr/>
        </p:nvSpPr>
        <p:spPr bwMode="auto">
          <a:xfrm>
            <a:off x="2759075" y="4062413"/>
            <a:ext cx="942975" cy="1101725"/>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Freeform 2527"/>
          <p:cNvSpPr>
            <a:spLocks noChangeAspect="1"/>
          </p:cNvSpPr>
          <p:nvPr/>
        </p:nvSpPr>
        <p:spPr bwMode="auto">
          <a:xfrm>
            <a:off x="2870200" y="4475163"/>
            <a:ext cx="293688" cy="376237"/>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Freeform 2528"/>
          <p:cNvSpPr>
            <a:spLocks noChangeAspect="1"/>
          </p:cNvSpPr>
          <p:nvPr/>
        </p:nvSpPr>
        <p:spPr bwMode="auto">
          <a:xfrm>
            <a:off x="3049588" y="4741863"/>
            <a:ext cx="206375" cy="236537"/>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Freeform 2529"/>
          <p:cNvSpPr>
            <a:spLocks noChangeAspect="1"/>
          </p:cNvSpPr>
          <p:nvPr/>
        </p:nvSpPr>
        <p:spPr bwMode="auto">
          <a:xfrm>
            <a:off x="3168650" y="5049838"/>
            <a:ext cx="125413" cy="149225"/>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Freeform 2530"/>
          <p:cNvSpPr>
            <a:spLocks noChangeAspect="1"/>
          </p:cNvSpPr>
          <p:nvPr/>
        </p:nvSpPr>
        <p:spPr bwMode="auto">
          <a:xfrm>
            <a:off x="2957513" y="5756275"/>
            <a:ext cx="53975" cy="85725"/>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Freeform 2531"/>
          <p:cNvSpPr>
            <a:spLocks noChangeAspect="1"/>
          </p:cNvSpPr>
          <p:nvPr/>
        </p:nvSpPr>
        <p:spPr bwMode="auto">
          <a:xfrm>
            <a:off x="2874963" y="4813300"/>
            <a:ext cx="396875" cy="949325"/>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Freeform 2532"/>
          <p:cNvSpPr>
            <a:spLocks noChangeAspect="1"/>
          </p:cNvSpPr>
          <p:nvPr/>
        </p:nvSpPr>
        <p:spPr bwMode="auto">
          <a:xfrm>
            <a:off x="2814638" y="4697413"/>
            <a:ext cx="130175" cy="1041400"/>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 name="Freeform 2533"/>
          <p:cNvSpPr>
            <a:spLocks noChangeAspect="1"/>
          </p:cNvSpPr>
          <p:nvPr/>
        </p:nvSpPr>
        <p:spPr bwMode="auto">
          <a:xfrm>
            <a:off x="2579688" y="4206875"/>
            <a:ext cx="320675" cy="512763"/>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 name="Freeform 2534"/>
          <p:cNvSpPr>
            <a:spLocks noChangeAspect="1"/>
          </p:cNvSpPr>
          <p:nvPr/>
        </p:nvSpPr>
        <p:spPr bwMode="auto">
          <a:xfrm>
            <a:off x="2587625" y="4168775"/>
            <a:ext cx="141288" cy="173038"/>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 name="Freeform 2535"/>
          <p:cNvSpPr>
            <a:spLocks noChangeAspect="1"/>
          </p:cNvSpPr>
          <p:nvPr/>
        </p:nvSpPr>
        <p:spPr bwMode="auto">
          <a:xfrm>
            <a:off x="2816225" y="3657600"/>
            <a:ext cx="90488" cy="57150"/>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 name="Freeform 2536"/>
          <p:cNvSpPr>
            <a:spLocks noChangeAspect="1"/>
          </p:cNvSpPr>
          <p:nvPr/>
        </p:nvSpPr>
        <p:spPr bwMode="auto">
          <a:xfrm>
            <a:off x="1779588" y="3284538"/>
            <a:ext cx="688975" cy="522287"/>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 name="Freeform 2537"/>
          <p:cNvSpPr>
            <a:spLocks noChangeAspect="1"/>
          </p:cNvSpPr>
          <p:nvPr/>
        </p:nvSpPr>
        <p:spPr bwMode="auto">
          <a:xfrm>
            <a:off x="2401888" y="3698875"/>
            <a:ext cx="31750" cy="68263"/>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 name="Freeform 2538"/>
          <p:cNvSpPr>
            <a:spLocks noChangeAspect="1"/>
          </p:cNvSpPr>
          <p:nvPr/>
        </p:nvSpPr>
        <p:spPr bwMode="auto">
          <a:xfrm>
            <a:off x="2325688" y="3717925"/>
            <a:ext cx="100012" cy="109538"/>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 name="Freeform 2539"/>
          <p:cNvSpPr>
            <a:spLocks noChangeAspect="1"/>
          </p:cNvSpPr>
          <p:nvPr/>
        </p:nvSpPr>
        <p:spPr bwMode="auto">
          <a:xfrm>
            <a:off x="2373313" y="3806825"/>
            <a:ext cx="61912" cy="41275"/>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 name="Freeform 2540"/>
          <p:cNvSpPr>
            <a:spLocks noChangeAspect="1"/>
          </p:cNvSpPr>
          <p:nvPr/>
        </p:nvSpPr>
        <p:spPr bwMode="auto">
          <a:xfrm>
            <a:off x="2401888" y="3768725"/>
            <a:ext cx="142875" cy="84138"/>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 name="Freeform 2541"/>
          <p:cNvSpPr>
            <a:spLocks noChangeAspect="1"/>
          </p:cNvSpPr>
          <p:nvPr/>
        </p:nvSpPr>
        <p:spPr bwMode="auto">
          <a:xfrm>
            <a:off x="2432050" y="3795713"/>
            <a:ext cx="109538" cy="119062"/>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Freeform 2542"/>
          <p:cNvSpPr>
            <a:spLocks noChangeAspect="1"/>
          </p:cNvSpPr>
          <p:nvPr/>
        </p:nvSpPr>
        <p:spPr bwMode="auto">
          <a:xfrm>
            <a:off x="2544763" y="3943350"/>
            <a:ext cx="133350" cy="69850"/>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Freeform 2543"/>
          <p:cNvSpPr>
            <a:spLocks noChangeAspect="1"/>
          </p:cNvSpPr>
          <p:nvPr/>
        </p:nvSpPr>
        <p:spPr bwMode="auto">
          <a:xfrm>
            <a:off x="2473325" y="3900488"/>
            <a:ext cx="80963" cy="88900"/>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 name="Freeform 2544"/>
          <p:cNvSpPr>
            <a:spLocks noChangeAspect="1"/>
          </p:cNvSpPr>
          <p:nvPr/>
        </p:nvSpPr>
        <p:spPr bwMode="auto">
          <a:xfrm>
            <a:off x="2636838" y="3865563"/>
            <a:ext cx="290512" cy="458787"/>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Freeform 2545"/>
          <p:cNvSpPr>
            <a:spLocks noChangeAspect="1"/>
          </p:cNvSpPr>
          <p:nvPr/>
        </p:nvSpPr>
        <p:spPr bwMode="auto">
          <a:xfrm>
            <a:off x="2773363" y="3875088"/>
            <a:ext cx="328612" cy="314325"/>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 name="Freeform 2546"/>
          <p:cNvSpPr>
            <a:spLocks noChangeAspect="1"/>
          </p:cNvSpPr>
          <p:nvPr/>
        </p:nvSpPr>
        <p:spPr bwMode="auto">
          <a:xfrm>
            <a:off x="3059113" y="3981450"/>
            <a:ext cx="119062" cy="196850"/>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 name="Freeform 2547"/>
          <p:cNvSpPr>
            <a:spLocks noChangeAspect="1"/>
          </p:cNvSpPr>
          <p:nvPr/>
        </p:nvSpPr>
        <p:spPr bwMode="auto">
          <a:xfrm>
            <a:off x="1651000" y="2770188"/>
            <a:ext cx="1341438" cy="744537"/>
          </a:xfrm>
          <a:custGeom>
            <a:avLst/>
            <a:gdLst>
              <a:gd name="T0" fmla="*/ 866981 w 704"/>
              <a:gd name="T1" fmla="*/ 0 h 391"/>
              <a:gd name="T2" fmla="*/ 981308 w 704"/>
              <a:gd name="T3" fmla="*/ 34275 h 391"/>
              <a:gd name="T4" fmla="*/ 967969 w 704"/>
              <a:gd name="T5" fmla="*/ 79976 h 391"/>
              <a:gd name="T6" fmla="*/ 1059431 w 704"/>
              <a:gd name="T7" fmla="*/ 55221 h 391"/>
              <a:gd name="T8" fmla="*/ 1128027 w 704"/>
              <a:gd name="T9" fmla="*/ 87593 h 391"/>
              <a:gd name="T10" fmla="*/ 1110878 w 704"/>
              <a:gd name="T11" fmla="*/ 114251 h 391"/>
              <a:gd name="T12" fmla="*/ 1053715 w 704"/>
              <a:gd name="T13" fmla="*/ 156144 h 391"/>
              <a:gd name="T14" fmla="*/ 1034660 w 704"/>
              <a:gd name="T15" fmla="*/ 251353 h 391"/>
              <a:gd name="T16" fmla="*/ 1076580 w 704"/>
              <a:gd name="T17" fmla="*/ 196131 h 391"/>
              <a:gd name="T18" fmla="*/ 1118500 w 704"/>
              <a:gd name="T19" fmla="*/ 139006 h 391"/>
              <a:gd name="T20" fmla="*/ 1166136 w 704"/>
              <a:gd name="T21" fmla="*/ 175185 h 391"/>
              <a:gd name="T22" fmla="*/ 1177569 w 704"/>
              <a:gd name="T23" fmla="*/ 194227 h 391"/>
              <a:gd name="T24" fmla="*/ 1145176 w 704"/>
              <a:gd name="T25" fmla="*/ 270395 h 391"/>
              <a:gd name="T26" fmla="*/ 1280464 w 704"/>
              <a:gd name="T27" fmla="*/ 241832 h 391"/>
              <a:gd name="T28" fmla="*/ 1333816 w 704"/>
              <a:gd name="T29" fmla="*/ 218982 h 391"/>
              <a:gd name="T30" fmla="*/ 1392885 w 704"/>
              <a:gd name="T31" fmla="*/ 158048 h 391"/>
              <a:gd name="T32" fmla="*/ 1520550 w 704"/>
              <a:gd name="T33" fmla="*/ 133293 h 391"/>
              <a:gd name="T34" fmla="*/ 1571998 w 704"/>
              <a:gd name="T35" fmla="*/ 59030 h 391"/>
              <a:gd name="T36" fmla="*/ 1608201 w 704"/>
              <a:gd name="T37" fmla="*/ 121868 h 391"/>
              <a:gd name="T38" fmla="*/ 1528172 w 704"/>
              <a:gd name="T39" fmla="*/ 203748 h 391"/>
              <a:gd name="T40" fmla="*/ 1488158 w 704"/>
              <a:gd name="T41" fmla="*/ 283724 h 391"/>
              <a:gd name="T42" fmla="*/ 1402412 w 704"/>
              <a:gd name="T43" fmla="*/ 323712 h 391"/>
              <a:gd name="T44" fmla="*/ 1362398 w 704"/>
              <a:gd name="T45" fmla="*/ 384646 h 391"/>
              <a:gd name="T46" fmla="*/ 1337627 w 704"/>
              <a:gd name="T47" fmla="*/ 399880 h 391"/>
              <a:gd name="T48" fmla="*/ 1328100 w 704"/>
              <a:gd name="T49" fmla="*/ 424634 h 391"/>
              <a:gd name="T50" fmla="*/ 1337627 w 704"/>
              <a:gd name="T51" fmla="*/ 495089 h 391"/>
              <a:gd name="T52" fmla="*/ 1310951 w 704"/>
              <a:gd name="T53" fmla="*/ 531269 h 391"/>
              <a:gd name="T54" fmla="*/ 1229016 w 704"/>
              <a:gd name="T55" fmla="*/ 592203 h 391"/>
              <a:gd name="T56" fmla="*/ 1162326 w 704"/>
              <a:gd name="T57" fmla="*/ 685508 h 391"/>
              <a:gd name="T58" fmla="*/ 1173758 w 704"/>
              <a:gd name="T59" fmla="*/ 782622 h 391"/>
              <a:gd name="T60" fmla="*/ 1168042 w 704"/>
              <a:gd name="T61" fmla="*/ 893065 h 391"/>
              <a:gd name="T62" fmla="*/ 1131838 w 704"/>
              <a:gd name="T63" fmla="*/ 854981 h 391"/>
              <a:gd name="T64" fmla="*/ 1114689 w 704"/>
              <a:gd name="T65" fmla="*/ 788334 h 391"/>
              <a:gd name="T66" fmla="*/ 1068958 w 704"/>
              <a:gd name="T67" fmla="*/ 717879 h 391"/>
              <a:gd name="T68" fmla="*/ 1006079 w 704"/>
              <a:gd name="T69" fmla="*/ 702646 h 391"/>
              <a:gd name="T70" fmla="*/ 927955 w 704"/>
              <a:gd name="T71" fmla="*/ 706454 h 391"/>
              <a:gd name="T72" fmla="*/ 927955 w 704"/>
              <a:gd name="T73" fmla="*/ 719784 h 391"/>
              <a:gd name="T74" fmla="*/ 903184 w 704"/>
              <a:gd name="T75" fmla="*/ 740730 h 391"/>
              <a:gd name="T76" fmla="*/ 851737 w 704"/>
              <a:gd name="T77" fmla="*/ 725496 h 391"/>
              <a:gd name="T78" fmla="*/ 765992 w 704"/>
              <a:gd name="T79" fmla="*/ 725496 h 391"/>
              <a:gd name="T80" fmla="*/ 695490 w 704"/>
              <a:gd name="T81" fmla="*/ 790239 h 391"/>
              <a:gd name="T82" fmla="*/ 678341 w 704"/>
              <a:gd name="T83" fmla="*/ 851173 h 391"/>
              <a:gd name="T84" fmla="*/ 607839 w 704"/>
              <a:gd name="T85" fmla="*/ 757867 h 391"/>
              <a:gd name="T86" fmla="*/ 546865 w 704"/>
              <a:gd name="T87" fmla="*/ 729304 h 391"/>
              <a:gd name="T88" fmla="*/ 482079 w 704"/>
              <a:gd name="T89" fmla="*/ 685508 h 391"/>
              <a:gd name="T90" fmla="*/ 320116 w 704"/>
              <a:gd name="T91" fmla="*/ 662658 h 391"/>
              <a:gd name="T92" fmla="*/ 150531 w 704"/>
              <a:gd name="T93" fmla="*/ 603628 h 391"/>
              <a:gd name="T94" fmla="*/ 66691 w 704"/>
              <a:gd name="T95" fmla="*/ 529365 h 391"/>
              <a:gd name="T96" fmla="*/ 34298 w 704"/>
              <a:gd name="T97" fmla="*/ 424634 h 391"/>
              <a:gd name="T98" fmla="*/ 41920 w 704"/>
              <a:gd name="T99" fmla="*/ 413209 h 391"/>
              <a:gd name="T100" fmla="*/ 0 w 704"/>
              <a:gd name="T101" fmla="*/ 340850 h 391"/>
              <a:gd name="T102" fmla="*/ 11433 w 704"/>
              <a:gd name="T103" fmla="*/ 241832 h 391"/>
              <a:gd name="T104" fmla="*/ 55258 w 704"/>
              <a:gd name="T105" fmla="*/ 112347 h 391"/>
              <a:gd name="T106" fmla="*/ 66691 w 704"/>
              <a:gd name="T107" fmla="*/ 32371 h 391"/>
              <a:gd name="T108" fmla="*/ 93367 w 704"/>
              <a:gd name="T109" fmla="*/ 64742 h 391"/>
              <a:gd name="T110" fmla="*/ 112422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6" name="Freeform 2548"/>
          <p:cNvSpPr>
            <a:spLocks noChangeAspect="1"/>
          </p:cNvSpPr>
          <p:nvPr/>
        </p:nvSpPr>
        <p:spPr bwMode="auto">
          <a:xfrm>
            <a:off x="3141663" y="4043363"/>
            <a:ext cx="98425" cy="109537"/>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 name="Freeform 2549"/>
          <p:cNvSpPr>
            <a:spLocks noChangeAspect="1"/>
          </p:cNvSpPr>
          <p:nvPr/>
        </p:nvSpPr>
        <p:spPr bwMode="auto">
          <a:xfrm>
            <a:off x="3221038" y="4051300"/>
            <a:ext cx="79375" cy="98425"/>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 name="Freeform 2550"/>
          <p:cNvSpPr>
            <a:spLocks noChangeAspect="1"/>
          </p:cNvSpPr>
          <p:nvPr/>
        </p:nvSpPr>
        <p:spPr bwMode="auto">
          <a:xfrm>
            <a:off x="4133850" y="3438525"/>
            <a:ext cx="196850" cy="190500"/>
          </a:xfrm>
          <a:custGeom>
            <a:avLst/>
            <a:gdLst>
              <a:gd name="T0" fmla="*/ 1893 w 104"/>
              <a:gd name="T1" fmla="*/ 228600 h 100"/>
              <a:gd name="T2" fmla="*/ 1893 w 104"/>
              <a:gd name="T3" fmla="*/ 196215 h 100"/>
              <a:gd name="T4" fmla="*/ 9464 w 104"/>
              <a:gd name="T5" fmla="*/ 180975 h 100"/>
              <a:gd name="T6" fmla="*/ 20821 w 104"/>
              <a:gd name="T7" fmla="*/ 158115 h 100"/>
              <a:gd name="T8" fmla="*/ 34070 w 104"/>
              <a:gd name="T9" fmla="*/ 135255 h 100"/>
              <a:gd name="T10" fmla="*/ 45427 w 104"/>
              <a:gd name="T11" fmla="*/ 114300 h 100"/>
              <a:gd name="T12" fmla="*/ 60569 w 104"/>
              <a:gd name="T13" fmla="*/ 99060 h 100"/>
              <a:gd name="T14" fmla="*/ 68140 w 104"/>
              <a:gd name="T15" fmla="*/ 53340 h 100"/>
              <a:gd name="T16" fmla="*/ 94639 w 104"/>
              <a:gd name="T17" fmla="*/ 36195 h 100"/>
              <a:gd name="T18" fmla="*/ 102211 w 104"/>
              <a:gd name="T19" fmla="*/ 7620 h 100"/>
              <a:gd name="T20" fmla="*/ 107889 w 104"/>
              <a:gd name="T21" fmla="*/ 0 h 100"/>
              <a:gd name="T22" fmla="*/ 234706 w 104"/>
              <a:gd name="T23" fmla="*/ 0 h 100"/>
              <a:gd name="T24" fmla="*/ 234706 w 104"/>
              <a:gd name="T25" fmla="*/ 11430 h 100"/>
              <a:gd name="T26" fmla="*/ 234706 w 104"/>
              <a:gd name="T27" fmla="*/ 59055 h 100"/>
              <a:gd name="T28" fmla="*/ 141959 w 104"/>
              <a:gd name="T29" fmla="*/ 59055 h 100"/>
              <a:gd name="T30" fmla="*/ 141959 w 104"/>
              <a:gd name="T31" fmla="*/ 144780 h 100"/>
              <a:gd name="T32" fmla="*/ 132495 w 104"/>
              <a:gd name="T33" fmla="*/ 148590 h 100"/>
              <a:gd name="T34" fmla="*/ 121138 w 104"/>
              <a:gd name="T35" fmla="*/ 150495 h 100"/>
              <a:gd name="T36" fmla="*/ 105996 w 104"/>
              <a:gd name="T37" fmla="*/ 169545 h 100"/>
              <a:gd name="T38" fmla="*/ 109782 w 104"/>
              <a:gd name="T39" fmla="*/ 209550 h 100"/>
              <a:gd name="T40" fmla="*/ 105996 w 104"/>
              <a:gd name="T41" fmla="*/ 217170 h 100"/>
              <a:gd name="T42" fmla="*/ 11357 w 104"/>
              <a:gd name="T43" fmla="*/ 215265 h 100"/>
              <a:gd name="T44" fmla="*/ 1893 w 104"/>
              <a:gd name="T45" fmla="*/ 22860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rgbClr val="FF0000"/>
          </a:solidFill>
          <a:ln w="3175" cap="rnd">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9" name="Freeform 2551"/>
          <p:cNvSpPr>
            <a:spLocks noChangeAspect="1"/>
          </p:cNvSpPr>
          <p:nvPr/>
        </p:nvSpPr>
        <p:spPr bwMode="auto">
          <a:xfrm>
            <a:off x="4224338" y="3190875"/>
            <a:ext cx="285750" cy="247650"/>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 name="Freeform 2552"/>
          <p:cNvSpPr>
            <a:spLocks noChangeAspect="1"/>
          </p:cNvSpPr>
          <p:nvPr/>
        </p:nvSpPr>
        <p:spPr bwMode="auto">
          <a:xfrm>
            <a:off x="4135438" y="3448050"/>
            <a:ext cx="287337" cy="357188"/>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 name="Freeform 2553"/>
          <p:cNvSpPr>
            <a:spLocks noChangeAspect="1"/>
          </p:cNvSpPr>
          <p:nvPr/>
        </p:nvSpPr>
        <p:spPr bwMode="auto">
          <a:xfrm>
            <a:off x="4116388" y="3746500"/>
            <a:ext cx="147637" cy="120650"/>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 name="Freeform 2554"/>
          <p:cNvSpPr>
            <a:spLocks noChangeAspect="1"/>
          </p:cNvSpPr>
          <p:nvPr/>
        </p:nvSpPr>
        <p:spPr bwMode="auto">
          <a:xfrm>
            <a:off x="4135438" y="3857625"/>
            <a:ext cx="79375" cy="52388"/>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 name="Freeform 2555"/>
          <p:cNvSpPr>
            <a:spLocks noChangeAspect="1"/>
          </p:cNvSpPr>
          <p:nvPr/>
        </p:nvSpPr>
        <p:spPr bwMode="auto">
          <a:xfrm>
            <a:off x="4133850" y="3829050"/>
            <a:ext cx="73025" cy="22225"/>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 name="Freeform 2556"/>
          <p:cNvSpPr>
            <a:spLocks noChangeAspect="1"/>
          </p:cNvSpPr>
          <p:nvPr/>
        </p:nvSpPr>
        <p:spPr bwMode="auto">
          <a:xfrm>
            <a:off x="4176713" y="3860800"/>
            <a:ext cx="182562" cy="153988"/>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 name="Freeform 2557"/>
          <p:cNvSpPr>
            <a:spLocks noChangeAspect="1"/>
          </p:cNvSpPr>
          <p:nvPr/>
        </p:nvSpPr>
        <p:spPr bwMode="auto">
          <a:xfrm>
            <a:off x="4221163" y="3933825"/>
            <a:ext cx="68262" cy="88900"/>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 name="Freeform 2558"/>
          <p:cNvSpPr>
            <a:spLocks noChangeAspect="1"/>
          </p:cNvSpPr>
          <p:nvPr/>
        </p:nvSpPr>
        <p:spPr bwMode="auto">
          <a:xfrm>
            <a:off x="4264025" y="3976688"/>
            <a:ext cx="100013" cy="117475"/>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 name="Freeform 2559"/>
          <p:cNvSpPr>
            <a:spLocks noChangeAspect="1"/>
          </p:cNvSpPr>
          <p:nvPr/>
        </p:nvSpPr>
        <p:spPr bwMode="auto">
          <a:xfrm>
            <a:off x="4335463" y="3919538"/>
            <a:ext cx="144462" cy="174625"/>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 name="Freeform 2560"/>
          <p:cNvSpPr>
            <a:spLocks noChangeAspect="1"/>
          </p:cNvSpPr>
          <p:nvPr/>
        </p:nvSpPr>
        <p:spPr bwMode="auto">
          <a:xfrm>
            <a:off x="4244975" y="3503613"/>
            <a:ext cx="396875" cy="428625"/>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 name="Freeform 2561"/>
          <p:cNvSpPr>
            <a:spLocks noChangeAspect="1"/>
          </p:cNvSpPr>
          <p:nvPr/>
        </p:nvSpPr>
        <p:spPr bwMode="auto">
          <a:xfrm>
            <a:off x="4406900" y="3794125"/>
            <a:ext cx="188913" cy="153988"/>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 name="Freeform 2562"/>
          <p:cNvSpPr>
            <a:spLocks noChangeAspect="1"/>
          </p:cNvSpPr>
          <p:nvPr/>
        </p:nvSpPr>
        <p:spPr bwMode="auto">
          <a:xfrm>
            <a:off x="4462463" y="3905250"/>
            <a:ext cx="111125" cy="176213"/>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 name="Freeform 2563"/>
          <p:cNvSpPr>
            <a:spLocks noChangeAspect="1"/>
          </p:cNvSpPr>
          <p:nvPr/>
        </p:nvSpPr>
        <p:spPr bwMode="auto">
          <a:xfrm>
            <a:off x="4537075" y="3910013"/>
            <a:ext cx="46038" cy="136525"/>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 name="Freeform 2564"/>
          <p:cNvSpPr>
            <a:spLocks noChangeAspect="1"/>
          </p:cNvSpPr>
          <p:nvPr/>
        </p:nvSpPr>
        <p:spPr bwMode="auto">
          <a:xfrm>
            <a:off x="4557713" y="3867150"/>
            <a:ext cx="74612" cy="174625"/>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 name="Freeform 2565"/>
          <p:cNvSpPr>
            <a:spLocks noChangeAspect="1"/>
          </p:cNvSpPr>
          <p:nvPr/>
        </p:nvSpPr>
        <p:spPr bwMode="auto">
          <a:xfrm>
            <a:off x="4603750" y="3833813"/>
            <a:ext cx="292100" cy="260350"/>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 name="Freeform 2566"/>
          <p:cNvSpPr>
            <a:spLocks noChangeAspect="1"/>
          </p:cNvSpPr>
          <p:nvPr/>
        </p:nvSpPr>
        <p:spPr bwMode="auto">
          <a:xfrm>
            <a:off x="4540250" y="3559175"/>
            <a:ext cx="382588" cy="327025"/>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 name="Freeform 2567"/>
          <p:cNvSpPr>
            <a:spLocks noChangeAspect="1"/>
          </p:cNvSpPr>
          <p:nvPr/>
        </p:nvSpPr>
        <p:spPr bwMode="auto">
          <a:xfrm>
            <a:off x="4330700" y="3159125"/>
            <a:ext cx="492125" cy="530225"/>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 name="Freeform 2568"/>
          <p:cNvSpPr>
            <a:spLocks noChangeAspect="1"/>
          </p:cNvSpPr>
          <p:nvPr/>
        </p:nvSpPr>
        <p:spPr bwMode="auto">
          <a:xfrm>
            <a:off x="4713288" y="3151188"/>
            <a:ext cx="100012" cy="211137"/>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 name="Freeform 2569"/>
          <p:cNvSpPr>
            <a:spLocks noChangeAspect="1"/>
          </p:cNvSpPr>
          <p:nvPr/>
        </p:nvSpPr>
        <p:spPr bwMode="auto">
          <a:xfrm>
            <a:off x="4756150" y="4149725"/>
            <a:ext cx="139700" cy="171450"/>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 name="Freeform 2570"/>
          <p:cNvSpPr>
            <a:spLocks noChangeAspect="1"/>
          </p:cNvSpPr>
          <p:nvPr/>
        </p:nvSpPr>
        <p:spPr bwMode="auto">
          <a:xfrm>
            <a:off x="4772025" y="4152900"/>
            <a:ext cx="42863" cy="31750"/>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 name="Freeform 2571"/>
          <p:cNvSpPr>
            <a:spLocks noChangeAspect="1"/>
          </p:cNvSpPr>
          <p:nvPr/>
        </p:nvSpPr>
        <p:spPr bwMode="auto">
          <a:xfrm>
            <a:off x="4743450" y="3857625"/>
            <a:ext cx="188913" cy="309563"/>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 name="Freeform 2572"/>
          <p:cNvSpPr>
            <a:spLocks noChangeAspect="1"/>
          </p:cNvSpPr>
          <p:nvPr/>
        </p:nvSpPr>
        <p:spPr bwMode="auto">
          <a:xfrm>
            <a:off x="4867275" y="3562350"/>
            <a:ext cx="247650" cy="442913"/>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 name="Freeform 2573"/>
          <p:cNvSpPr>
            <a:spLocks noChangeAspect="1"/>
          </p:cNvSpPr>
          <p:nvPr/>
        </p:nvSpPr>
        <p:spPr bwMode="auto">
          <a:xfrm>
            <a:off x="4887913" y="3910013"/>
            <a:ext cx="314325" cy="236537"/>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 name="Freeform 2574"/>
          <p:cNvSpPr>
            <a:spLocks noChangeAspect="1"/>
          </p:cNvSpPr>
          <p:nvPr/>
        </p:nvSpPr>
        <p:spPr bwMode="auto">
          <a:xfrm>
            <a:off x="5351463" y="4064000"/>
            <a:ext cx="192087" cy="279400"/>
          </a:xfrm>
          <a:custGeom>
            <a:avLst/>
            <a:gdLst>
              <a:gd name="T0" fmla="*/ 230124 w 101"/>
              <a:gd name="T1" fmla="*/ 49418 h 147"/>
              <a:gd name="T2" fmla="*/ 218713 w 101"/>
              <a:gd name="T3" fmla="*/ 49418 h 147"/>
              <a:gd name="T4" fmla="*/ 205400 w 101"/>
              <a:gd name="T5" fmla="*/ 36113 h 147"/>
              <a:gd name="T6" fmla="*/ 176872 w 101"/>
              <a:gd name="T7" fmla="*/ 49418 h 147"/>
              <a:gd name="T8" fmla="*/ 173068 w 101"/>
              <a:gd name="T9" fmla="*/ 64623 h 147"/>
              <a:gd name="T10" fmla="*/ 131228 w 101"/>
              <a:gd name="T11" fmla="*/ 60822 h 147"/>
              <a:gd name="T12" fmla="*/ 100798 w 101"/>
              <a:gd name="T13" fmla="*/ 34212 h 147"/>
              <a:gd name="T14" fmla="*/ 81780 w 101"/>
              <a:gd name="T15" fmla="*/ 32312 h 147"/>
              <a:gd name="T16" fmla="*/ 66565 w 101"/>
              <a:gd name="T17" fmla="*/ 26610 h 147"/>
              <a:gd name="T18" fmla="*/ 64663 w 101"/>
              <a:gd name="T19" fmla="*/ 3801 h 147"/>
              <a:gd name="T20" fmla="*/ 47546 w 101"/>
              <a:gd name="T21" fmla="*/ 0 h 147"/>
              <a:gd name="T22" fmla="*/ 11411 w 101"/>
              <a:gd name="T23" fmla="*/ 38014 h 147"/>
              <a:gd name="T24" fmla="*/ 15215 w 101"/>
              <a:gd name="T25" fmla="*/ 49418 h 147"/>
              <a:gd name="T26" fmla="*/ 24724 w 101"/>
              <a:gd name="T27" fmla="*/ 55120 h 147"/>
              <a:gd name="T28" fmla="*/ 26626 w 101"/>
              <a:gd name="T29" fmla="*/ 76027 h 147"/>
              <a:gd name="T30" fmla="*/ 41841 w 101"/>
              <a:gd name="T31" fmla="*/ 95034 h 147"/>
              <a:gd name="T32" fmla="*/ 43743 w 101"/>
              <a:gd name="T33" fmla="*/ 119743 h 147"/>
              <a:gd name="T34" fmla="*/ 30430 w 101"/>
              <a:gd name="T35" fmla="*/ 140650 h 147"/>
              <a:gd name="T36" fmla="*/ 11411 w 101"/>
              <a:gd name="T37" fmla="*/ 163459 h 147"/>
              <a:gd name="T38" fmla="*/ 0 w 101"/>
              <a:gd name="T39" fmla="*/ 203373 h 147"/>
              <a:gd name="T40" fmla="*/ 114111 w 101"/>
              <a:gd name="T41" fmla="*/ 277499 h 147"/>
              <a:gd name="T42" fmla="*/ 116013 w 101"/>
              <a:gd name="T43" fmla="*/ 290804 h 147"/>
              <a:gd name="T44" fmla="*/ 163559 w 101"/>
              <a:gd name="T45" fmla="*/ 334520 h 147"/>
              <a:gd name="T46" fmla="*/ 165461 w 101"/>
              <a:gd name="T47" fmla="*/ 323116 h 147"/>
              <a:gd name="T48" fmla="*/ 171167 w 101"/>
              <a:gd name="T49" fmla="*/ 309811 h 147"/>
              <a:gd name="T50" fmla="*/ 182578 w 101"/>
              <a:gd name="T51" fmla="*/ 288903 h 147"/>
              <a:gd name="T52" fmla="*/ 188283 w 101"/>
              <a:gd name="T53" fmla="*/ 273698 h 147"/>
              <a:gd name="T54" fmla="*/ 188283 w 101"/>
              <a:gd name="T55" fmla="*/ 262294 h 147"/>
              <a:gd name="T56" fmla="*/ 199694 w 101"/>
              <a:gd name="T57" fmla="*/ 258493 h 147"/>
              <a:gd name="T58" fmla="*/ 207302 w 101"/>
              <a:gd name="T59" fmla="*/ 248989 h 147"/>
              <a:gd name="T60" fmla="*/ 216811 w 101"/>
              <a:gd name="T61" fmla="*/ 239486 h 147"/>
              <a:gd name="T62" fmla="*/ 228222 w 101"/>
              <a:gd name="T63" fmla="*/ 231883 h 147"/>
              <a:gd name="T64" fmla="*/ 209204 w 101"/>
              <a:gd name="T65" fmla="*/ 209075 h 147"/>
              <a:gd name="T66" fmla="*/ 209204 w 101"/>
              <a:gd name="T67" fmla="*/ 85531 h 147"/>
              <a:gd name="T68" fmla="*/ 222517 w 101"/>
              <a:gd name="T69" fmla="*/ 70325 h 147"/>
              <a:gd name="T70" fmla="*/ 230124 w 101"/>
              <a:gd name="T71" fmla="*/ 49418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3" name="Freeform 2575"/>
          <p:cNvSpPr>
            <a:spLocks noChangeAspect="1"/>
          </p:cNvSpPr>
          <p:nvPr/>
        </p:nvSpPr>
        <p:spPr bwMode="auto">
          <a:xfrm>
            <a:off x="5253038" y="4095750"/>
            <a:ext cx="136525" cy="155575"/>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 name="Freeform 2576"/>
          <p:cNvSpPr>
            <a:spLocks noChangeAspect="1"/>
          </p:cNvSpPr>
          <p:nvPr/>
        </p:nvSpPr>
        <p:spPr bwMode="auto">
          <a:xfrm>
            <a:off x="5329238" y="3797300"/>
            <a:ext cx="368300" cy="320675"/>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 name="Freeform 2577"/>
          <p:cNvSpPr>
            <a:spLocks noChangeAspect="1"/>
          </p:cNvSpPr>
          <p:nvPr/>
        </p:nvSpPr>
        <p:spPr bwMode="auto">
          <a:xfrm>
            <a:off x="5543550" y="3865563"/>
            <a:ext cx="41275" cy="49212"/>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 name="Freeform 2578"/>
          <p:cNvSpPr>
            <a:spLocks noChangeAspect="1"/>
          </p:cNvSpPr>
          <p:nvPr/>
        </p:nvSpPr>
        <p:spPr bwMode="auto">
          <a:xfrm>
            <a:off x="5411788" y="3719513"/>
            <a:ext cx="163512" cy="155575"/>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 name="Freeform 2579"/>
          <p:cNvSpPr>
            <a:spLocks noChangeAspect="1"/>
          </p:cNvSpPr>
          <p:nvPr/>
        </p:nvSpPr>
        <p:spPr bwMode="auto">
          <a:xfrm>
            <a:off x="5062538" y="3571875"/>
            <a:ext cx="403225" cy="546100"/>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 name="Freeform 2580"/>
          <p:cNvSpPr>
            <a:spLocks noChangeAspect="1"/>
          </p:cNvSpPr>
          <p:nvPr/>
        </p:nvSpPr>
        <p:spPr bwMode="auto">
          <a:xfrm>
            <a:off x="4756150" y="3275013"/>
            <a:ext cx="379413" cy="401637"/>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 name="Freeform 2581"/>
          <p:cNvSpPr>
            <a:spLocks noChangeAspect="1"/>
          </p:cNvSpPr>
          <p:nvPr/>
        </p:nvSpPr>
        <p:spPr bwMode="auto">
          <a:xfrm>
            <a:off x="4318000" y="2997200"/>
            <a:ext cx="76200" cy="163513"/>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 name="Freeform 2582"/>
          <p:cNvSpPr>
            <a:spLocks noChangeAspect="1"/>
          </p:cNvSpPr>
          <p:nvPr/>
        </p:nvSpPr>
        <p:spPr bwMode="auto">
          <a:xfrm>
            <a:off x="4425950" y="2701925"/>
            <a:ext cx="298450" cy="285750"/>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 name="Freeform 2583"/>
          <p:cNvSpPr>
            <a:spLocks noChangeAspect="1"/>
          </p:cNvSpPr>
          <p:nvPr/>
        </p:nvSpPr>
        <p:spPr bwMode="auto">
          <a:xfrm>
            <a:off x="4667250" y="2732088"/>
            <a:ext cx="17463" cy="22225"/>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 name="Freeform 2584"/>
          <p:cNvSpPr>
            <a:spLocks noChangeAspect="1"/>
          </p:cNvSpPr>
          <p:nvPr/>
        </p:nvSpPr>
        <p:spPr bwMode="auto">
          <a:xfrm>
            <a:off x="4691063" y="2836863"/>
            <a:ext cx="276225" cy="293687"/>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 name="Freeform 2585"/>
          <p:cNvSpPr>
            <a:spLocks noChangeAspect="1"/>
          </p:cNvSpPr>
          <p:nvPr/>
        </p:nvSpPr>
        <p:spPr bwMode="auto">
          <a:xfrm>
            <a:off x="4675188" y="2811463"/>
            <a:ext cx="101600" cy="65087"/>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 name="Freeform 2586"/>
          <p:cNvSpPr>
            <a:spLocks noChangeAspect="1"/>
          </p:cNvSpPr>
          <p:nvPr/>
        </p:nvSpPr>
        <p:spPr bwMode="auto">
          <a:xfrm>
            <a:off x="4754563" y="2768600"/>
            <a:ext cx="173037" cy="90488"/>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 name="Freeform 2587"/>
          <p:cNvSpPr>
            <a:spLocks noChangeAspect="1"/>
          </p:cNvSpPr>
          <p:nvPr/>
        </p:nvSpPr>
        <p:spPr bwMode="auto">
          <a:xfrm>
            <a:off x="4810125" y="2701925"/>
            <a:ext cx="155575" cy="84138"/>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 name="Freeform 2588"/>
          <p:cNvSpPr>
            <a:spLocks noChangeAspect="1"/>
          </p:cNvSpPr>
          <p:nvPr/>
        </p:nvSpPr>
        <p:spPr bwMode="auto">
          <a:xfrm>
            <a:off x="4843463" y="2843213"/>
            <a:ext cx="71437" cy="50800"/>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 name="Freeform 2589"/>
          <p:cNvSpPr>
            <a:spLocks noChangeAspect="1" noEditPoints="1"/>
          </p:cNvSpPr>
          <p:nvPr/>
        </p:nvSpPr>
        <p:spPr bwMode="auto">
          <a:xfrm>
            <a:off x="4908550" y="2786063"/>
            <a:ext cx="150813" cy="95250"/>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 name="Freeform 2590"/>
          <p:cNvSpPr>
            <a:spLocks noChangeAspect="1"/>
          </p:cNvSpPr>
          <p:nvPr/>
        </p:nvSpPr>
        <p:spPr bwMode="auto">
          <a:xfrm>
            <a:off x="4919663" y="2751138"/>
            <a:ext cx="131762" cy="63500"/>
          </a:xfrm>
          <a:custGeom>
            <a:avLst/>
            <a:gdLst>
              <a:gd name="T0" fmla="*/ 77 w 69"/>
              <a:gd name="T1" fmla="*/ 25 h 33"/>
              <a:gd name="T2" fmla="*/ 77 w 69"/>
              <a:gd name="T3" fmla="*/ 22 h 33"/>
              <a:gd name="T4" fmla="*/ 79 w 69"/>
              <a:gd name="T5" fmla="*/ 18 h 33"/>
              <a:gd name="T6" fmla="*/ 81 w 69"/>
              <a:gd name="T7" fmla="*/ 13 h 33"/>
              <a:gd name="T8" fmla="*/ 83 w 69"/>
              <a:gd name="T9" fmla="*/ 11 h 33"/>
              <a:gd name="T10" fmla="*/ 76 w 69"/>
              <a:gd name="T11" fmla="*/ 10 h 33"/>
              <a:gd name="T12" fmla="*/ 71 w 69"/>
              <a:gd name="T13" fmla="*/ 5 h 33"/>
              <a:gd name="T14" fmla="*/ 64 w 69"/>
              <a:gd name="T15" fmla="*/ 4 h 33"/>
              <a:gd name="T16" fmla="*/ 59 w 69"/>
              <a:gd name="T17" fmla="*/ 7 h 33"/>
              <a:gd name="T18" fmla="*/ 57 w 69"/>
              <a:gd name="T19" fmla="*/ 5 h 33"/>
              <a:gd name="T20" fmla="*/ 49 w 69"/>
              <a:gd name="T21" fmla="*/ 5 h 33"/>
              <a:gd name="T22" fmla="*/ 46 w 69"/>
              <a:gd name="T23" fmla="*/ 8 h 33"/>
              <a:gd name="T24" fmla="*/ 42 w 69"/>
              <a:gd name="T25" fmla="*/ 10 h 33"/>
              <a:gd name="T26" fmla="*/ 42 w 69"/>
              <a:gd name="T27" fmla="*/ 6 h 33"/>
              <a:gd name="T28" fmla="*/ 37 w 69"/>
              <a:gd name="T29" fmla="*/ 0 h 33"/>
              <a:gd name="T30" fmla="*/ 32 w 69"/>
              <a:gd name="T31" fmla="*/ 5 h 33"/>
              <a:gd name="T32" fmla="*/ 29 w 69"/>
              <a:gd name="T33" fmla="*/ 2 h 33"/>
              <a:gd name="T34" fmla="*/ 24 w 69"/>
              <a:gd name="T35" fmla="*/ 4 h 33"/>
              <a:gd name="T36" fmla="*/ 19 w 69"/>
              <a:gd name="T37" fmla="*/ 6 h 33"/>
              <a:gd name="T38" fmla="*/ 18 w 69"/>
              <a:gd name="T39" fmla="*/ 11 h 33"/>
              <a:gd name="T40" fmla="*/ 11 w 69"/>
              <a:gd name="T41" fmla="*/ 16 h 33"/>
              <a:gd name="T42" fmla="*/ 5 w 69"/>
              <a:gd name="T43" fmla="*/ 16 h 33"/>
              <a:gd name="T44" fmla="*/ 1 w 69"/>
              <a:gd name="T45" fmla="*/ 19 h 33"/>
              <a:gd name="T46" fmla="*/ 1 w 69"/>
              <a:gd name="T47" fmla="*/ 24 h 33"/>
              <a:gd name="T48" fmla="*/ 1 w 69"/>
              <a:gd name="T49" fmla="*/ 29 h 33"/>
              <a:gd name="T50" fmla="*/ 5 w 69"/>
              <a:gd name="T51" fmla="*/ 34 h 33"/>
              <a:gd name="T52" fmla="*/ 11 w 69"/>
              <a:gd name="T53" fmla="*/ 39 h 33"/>
              <a:gd name="T54" fmla="*/ 26 w 69"/>
              <a:gd name="T55" fmla="*/ 40 h 33"/>
              <a:gd name="T56" fmla="*/ 29 w 69"/>
              <a:gd name="T57" fmla="*/ 38 h 33"/>
              <a:gd name="T58" fmla="*/ 28 w 69"/>
              <a:gd name="T59" fmla="*/ 34 h 33"/>
              <a:gd name="T60" fmla="*/ 31 w 69"/>
              <a:gd name="T61" fmla="*/ 34 h 33"/>
              <a:gd name="T62" fmla="*/ 38 w 69"/>
              <a:gd name="T63" fmla="*/ 34 h 33"/>
              <a:gd name="T64" fmla="*/ 40 w 69"/>
              <a:gd name="T65" fmla="*/ 29 h 33"/>
              <a:gd name="T66" fmla="*/ 46 w 69"/>
              <a:gd name="T67" fmla="*/ 32 h 33"/>
              <a:gd name="T68" fmla="*/ 51 w 69"/>
              <a:gd name="T69" fmla="*/ 28 h 33"/>
              <a:gd name="T70" fmla="*/ 54 w 69"/>
              <a:gd name="T71" fmla="*/ 23 h 33"/>
              <a:gd name="T72" fmla="*/ 61 w 69"/>
              <a:gd name="T73" fmla="*/ 23 h 33"/>
              <a:gd name="T74" fmla="*/ 66 w 69"/>
              <a:gd name="T75" fmla="*/ 22 h 33"/>
              <a:gd name="T76" fmla="*/ 71 w 69"/>
              <a:gd name="T77" fmla="*/ 28 h 33"/>
              <a:gd name="T78" fmla="*/ 77 w 69"/>
              <a:gd name="T79" fmla="*/ 2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 name="Freeform 2591"/>
          <p:cNvSpPr>
            <a:spLocks noChangeAspect="1"/>
          </p:cNvSpPr>
          <p:nvPr/>
        </p:nvSpPr>
        <p:spPr bwMode="auto">
          <a:xfrm>
            <a:off x="4846638" y="2854325"/>
            <a:ext cx="134937" cy="115888"/>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 name="Freeform 2592"/>
          <p:cNvSpPr>
            <a:spLocks noChangeAspect="1"/>
          </p:cNvSpPr>
          <p:nvPr/>
        </p:nvSpPr>
        <p:spPr bwMode="auto">
          <a:xfrm>
            <a:off x="4897438" y="2897188"/>
            <a:ext cx="93662" cy="88900"/>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 name="Freeform 2593"/>
          <p:cNvSpPr>
            <a:spLocks noChangeAspect="1"/>
          </p:cNvSpPr>
          <p:nvPr/>
        </p:nvSpPr>
        <p:spPr bwMode="auto">
          <a:xfrm>
            <a:off x="4962525" y="2865438"/>
            <a:ext cx="104775" cy="141287"/>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 name="Freeform 2594"/>
          <p:cNvSpPr>
            <a:spLocks noChangeAspect="1"/>
          </p:cNvSpPr>
          <p:nvPr/>
        </p:nvSpPr>
        <p:spPr bwMode="auto">
          <a:xfrm>
            <a:off x="5011738" y="2989263"/>
            <a:ext cx="57150" cy="49212"/>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 name="Freeform 2595"/>
          <p:cNvSpPr>
            <a:spLocks noChangeAspect="1"/>
          </p:cNvSpPr>
          <p:nvPr/>
        </p:nvSpPr>
        <p:spPr bwMode="auto">
          <a:xfrm>
            <a:off x="4984750" y="2981325"/>
            <a:ext cx="42863" cy="95250"/>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 name="Freeform 2596"/>
          <p:cNvSpPr>
            <a:spLocks noChangeAspect="1"/>
          </p:cNvSpPr>
          <p:nvPr/>
        </p:nvSpPr>
        <p:spPr bwMode="auto">
          <a:xfrm>
            <a:off x="5005388" y="3011488"/>
            <a:ext cx="146050" cy="165100"/>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 name="Freeform 2597"/>
          <p:cNvSpPr>
            <a:spLocks noChangeAspect="1"/>
          </p:cNvSpPr>
          <p:nvPr/>
        </p:nvSpPr>
        <p:spPr bwMode="auto">
          <a:xfrm>
            <a:off x="5138738" y="2997200"/>
            <a:ext cx="66675" cy="50800"/>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 name="Freeform 2598"/>
          <p:cNvSpPr>
            <a:spLocks noChangeAspect="1"/>
          </p:cNvSpPr>
          <p:nvPr/>
        </p:nvSpPr>
        <p:spPr bwMode="auto">
          <a:xfrm>
            <a:off x="5048250" y="2928938"/>
            <a:ext cx="147638" cy="96837"/>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 name="Freeform 2599"/>
          <p:cNvSpPr>
            <a:spLocks noChangeAspect="1"/>
          </p:cNvSpPr>
          <p:nvPr/>
        </p:nvSpPr>
        <p:spPr bwMode="auto">
          <a:xfrm>
            <a:off x="5002213" y="2800350"/>
            <a:ext cx="220662" cy="144463"/>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 name="Freeform 2600"/>
          <p:cNvSpPr>
            <a:spLocks noChangeAspect="1"/>
          </p:cNvSpPr>
          <p:nvPr/>
        </p:nvSpPr>
        <p:spPr bwMode="auto">
          <a:xfrm>
            <a:off x="5143500" y="2787650"/>
            <a:ext cx="80963" cy="109538"/>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 name="Freeform 2601"/>
          <p:cNvSpPr>
            <a:spLocks noChangeAspect="1"/>
          </p:cNvSpPr>
          <p:nvPr/>
        </p:nvSpPr>
        <p:spPr bwMode="auto">
          <a:xfrm>
            <a:off x="5041900" y="2657475"/>
            <a:ext cx="407988" cy="266700"/>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 name="Freeform 2602"/>
          <p:cNvSpPr>
            <a:spLocks noChangeAspect="1"/>
          </p:cNvSpPr>
          <p:nvPr/>
        </p:nvSpPr>
        <p:spPr bwMode="auto">
          <a:xfrm>
            <a:off x="5591175" y="2554288"/>
            <a:ext cx="930275" cy="488950"/>
          </a:xfrm>
          <a:custGeom>
            <a:avLst/>
            <a:gdLst>
              <a:gd name="T0" fmla="*/ 2104076169 w 488"/>
              <a:gd name="T1" fmla="*/ 558136425 h 256"/>
              <a:gd name="T2" fmla="*/ 2049567392 w 488"/>
              <a:gd name="T3" fmla="*/ 667575277 h 256"/>
              <a:gd name="T4" fmla="*/ 1918743658 w 488"/>
              <a:gd name="T5" fmla="*/ 777014129 h 256"/>
              <a:gd name="T6" fmla="*/ 1849697427 w 488"/>
              <a:gd name="T7" fmla="*/ 806196422 h 256"/>
              <a:gd name="T8" fmla="*/ 1816992923 w 488"/>
              <a:gd name="T9" fmla="*/ 846324701 h 256"/>
              <a:gd name="T10" fmla="*/ 1831528470 w 488"/>
              <a:gd name="T11" fmla="*/ 1010482024 h 256"/>
              <a:gd name="T12" fmla="*/ 1773384376 w 488"/>
              <a:gd name="T13" fmla="*/ 977651705 h 256"/>
              <a:gd name="T14" fmla="*/ 1613489548 w 488"/>
              <a:gd name="T15" fmla="*/ 966707629 h 256"/>
              <a:gd name="T16" fmla="*/ 1486299224 w 488"/>
              <a:gd name="T17" fmla="*/ 948467502 h 256"/>
              <a:gd name="T18" fmla="*/ 1388181899 w 488"/>
              <a:gd name="T19" fmla="*/ 981297821 h 256"/>
              <a:gd name="T20" fmla="*/ 1300966712 w 488"/>
              <a:gd name="T21" fmla="*/ 1032370176 h 256"/>
              <a:gd name="T22" fmla="*/ 1199214071 w 488"/>
              <a:gd name="T23" fmla="*/ 1087088647 h 256"/>
              <a:gd name="T24" fmla="*/ 1101096747 w 488"/>
              <a:gd name="T25" fmla="*/ 1061554379 h 256"/>
              <a:gd name="T26" fmla="*/ 1072025653 w 488"/>
              <a:gd name="T27" fmla="*/ 977651705 h 256"/>
              <a:gd name="T28" fmla="*/ 984810466 w 488"/>
              <a:gd name="T29" fmla="*/ 926579350 h 256"/>
              <a:gd name="T30" fmla="*/ 668652313 w 488"/>
              <a:gd name="T31" fmla="*/ 758774002 h 256"/>
              <a:gd name="T32" fmla="*/ 537830485 w 488"/>
              <a:gd name="T33" fmla="*/ 1083440621 h 256"/>
              <a:gd name="T34" fmla="*/ 439711254 w 488"/>
              <a:gd name="T35" fmla="*/ 1006833998 h 256"/>
              <a:gd name="T36" fmla="*/ 356131383 w 488"/>
              <a:gd name="T37" fmla="*/ 1014130049 h 256"/>
              <a:gd name="T38" fmla="*/ 312522836 w 488"/>
              <a:gd name="T39" fmla="*/ 948467502 h 256"/>
              <a:gd name="T40" fmla="*/ 232574469 w 488"/>
              <a:gd name="T41" fmla="*/ 849972726 h 256"/>
              <a:gd name="T42" fmla="*/ 265280879 w 488"/>
              <a:gd name="T43" fmla="*/ 817140498 h 256"/>
              <a:gd name="T44" fmla="*/ 356131383 w 488"/>
              <a:gd name="T45" fmla="*/ 758774002 h 256"/>
              <a:gd name="T46" fmla="*/ 323424973 w 488"/>
              <a:gd name="T47" fmla="*/ 674871328 h 256"/>
              <a:gd name="T48" fmla="*/ 152628008 w 488"/>
              <a:gd name="T49" fmla="*/ 711349671 h 256"/>
              <a:gd name="T50" fmla="*/ 138090555 w 488"/>
              <a:gd name="T51" fmla="*/ 671223302 h 256"/>
              <a:gd name="T52" fmla="*/ 39973230 w 488"/>
              <a:gd name="T53" fmla="*/ 598264704 h 256"/>
              <a:gd name="T54" fmla="*/ 29071094 w 488"/>
              <a:gd name="T55" fmla="*/ 496121903 h 256"/>
              <a:gd name="T56" fmla="*/ 39973230 w 488"/>
              <a:gd name="T57" fmla="*/ 386683052 h 256"/>
              <a:gd name="T58" fmla="*/ 112652871 w 488"/>
              <a:gd name="T59" fmla="*/ 415867255 h 256"/>
              <a:gd name="T60" fmla="*/ 138090555 w 488"/>
              <a:gd name="T61" fmla="*/ 339258721 h 256"/>
              <a:gd name="T62" fmla="*/ 232574469 w 488"/>
              <a:gd name="T63" fmla="*/ 310076428 h 256"/>
              <a:gd name="T64" fmla="*/ 334327110 w 488"/>
              <a:gd name="T65" fmla="*/ 306428403 h 256"/>
              <a:gd name="T66" fmla="*/ 417908887 w 488"/>
              <a:gd name="T67" fmla="*/ 383035026 h 256"/>
              <a:gd name="T68" fmla="*/ 537830485 w 488"/>
              <a:gd name="T69" fmla="*/ 342906747 h 256"/>
              <a:gd name="T70" fmla="*/ 614143536 w 488"/>
              <a:gd name="T71" fmla="*/ 368442925 h 256"/>
              <a:gd name="T72" fmla="*/ 759502817 w 488"/>
              <a:gd name="T73" fmla="*/ 346554772 h 256"/>
              <a:gd name="T74" fmla="*/ 723162997 w 488"/>
              <a:gd name="T75" fmla="*/ 251708022 h 256"/>
              <a:gd name="T76" fmla="*/ 755869407 w 488"/>
              <a:gd name="T77" fmla="*/ 186045475 h 256"/>
              <a:gd name="T78" fmla="*/ 715894270 w 488"/>
              <a:gd name="T79" fmla="*/ 127678979 h 256"/>
              <a:gd name="T80" fmla="*/ 933933192 w 488"/>
              <a:gd name="T81" fmla="*/ 94846750 h 256"/>
              <a:gd name="T82" fmla="*/ 1082927790 w 488"/>
              <a:gd name="T83" fmla="*/ 14592102 h 256"/>
              <a:gd name="T84" fmla="*/ 1224653661 w 488"/>
              <a:gd name="T85" fmla="*/ 62014522 h 256"/>
              <a:gd name="T86" fmla="*/ 1275529028 w 488"/>
              <a:gd name="T87" fmla="*/ 94846750 h 256"/>
              <a:gd name="T88" fmla="*/ 1322770985 w 488"/>
              <a:gd name="T89" fmla="*/ 124030953 h 256"/>
              <a:gd name="T90" fmla="*/ 1370012942 w 488"/>
              <a:gd name="T91" fmla="*/ 153213246 h 256"/>
              <a:gd name="T92" fmla="*/ 1526274361 w 488"/>
              <a:gd name="T93" fmla="*/ 91198725 h 256"/>
              <a:gd name="T94" fmla="*/ 1737044556 w 488"/>
              <a:gd name="T95" fmla="*/ 368442925 h 256"/>
              <a:gd name="T96" fmla="*/ 1795188650 w 488"/>
              <a:gd name="T97" fmla="*/ 353850823 h 256"/>
              <a:gd name="T98" fmla="*/ 1871501701 w 488"/>
              <a:gd name="T99" fmla="*/ 375738975 h 256"/>
              <a:gd name="T100" fmla="*/ 2002325435 w 488"/>
              <a:gd name="T101" fmla="*/ 419515280 h 256"/>
              <a:gd name="T102" fmla="*/ 2089540623 w 488"/>
              <a:gd name="T103" fmla="*/ 445049548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1" name="Freeform 2603"/>
          <p:cNvSpPr>
            <a:spLocks noChangeAspect="1"/>
          </p:cNvSpPr>
          <p:nvPr/>
        </p:nvSpPr>
        <p:spPr bwMode="auto">
          <a:xfrm>
            <a:off x="5141913" y="2995613"/>
            <a:ext cx="441325" cy="198437"/>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 name="Freeform 2604"/>
          <p:cNvSpPr>
            <a:spLocks noChangeAspect="1"/>
          </p:cNvSpPr>
          <p:nvPr/>
        </p:nvSpPr>
        <p:spPr bwMode="auto">
          <a:xfrm>
            <a:off x="5122863" y="3317875"/>
            <a:ext cx="273050" cy="298450"/>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 name="Freeform 2605"/>
          <p:cNvSpPr>
            <a:spLocks noChangeAspect="1"/>
          </p:cNvSpPr>
          <p:nvPr/>
        </p:nvSpPr>
        <p:spPr bwMode="auto">
          <a:xfrm>
            <a:off x="5345113" y="3273425"/>
            <a:ext cx="34925" cy="111125"/>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 name="Freeform 2606"/>
          <p:cNvSpPr>
            <a:spLocks noChangeAspect="1"/>
          </p:cNvSpPr>
          <p:nvPr/>
        </p:nvSpPr>
        <p:spPr bwMode="auto">
          <a:xfrm>
            <a:off x="5364163" y="3295650"/>
            <a:ext cx="11112" cy="41275"/>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 name="Freeform 2607"/>
          <p:cNvSpPr>
            <a:spLocks noChangeAspect="1"/>
          </p:cNvSpPr>
          <p:nvPr/>
        </p:nvSpPr>
        <p:spPr bwMode="auto">
          <a:xfrm>
            <a:off x="5375275" y="3149600"/>
            <a:ext cx="152400" cy="158750"/>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 name="Freeform 2608"/>
          <p:cNvSpPr>
            <a:spLocks noChangeAspect="1"/>
          </p:cNvSpPr>
          <p:nvPr/>
        </p:nvSpPr>
        <p:spPr bwMode="auto">
          <a:xfrm>
            <a:off x="5367338" y="3233738"/>
            <a:ext cx="34925" cy="42862"/>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 name="Freeform 2609"/>
          <p:cNvSpPr>
            <a:spLocks noChangeAspect="1"/>
          </p:cNvSpPr>
          <p:nvPr/>
        </p:nvSpPr>
        <p:spPr bwMode="auto">
          <a:xfrm>
            <a:off x="5357813" y="3302000"/>
            <a:ext cx="509587" cy="460375"/>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 name="Freeform 2610"/>
          <p:cNvSpPr>
            <a:spLocks noChangeAspect="1"/>
          </p:cNvSpPr>
          <p:nvPr/>
        </p:nvSpPr>
        <p:spPr bwMode="auto">
          <a:xfrm>
            <a:off x="5365750" y="3267075"/>
            <a:ext cx="103188" cy="128588"/>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 name="Freeform 2611"/>
          <p:cNvSpPr>
            <a:spLocks noChangeAspect="1"/>
          </p:cNvSpPr>
          <p:nvPr/>
        </p:nvSpPr>
        <p:spPr bwMode="auto">
          <a:xfrm>
            <a:off x="5299075" y="3333750"/>
            <a:ext cx="66675" cy="101600"/>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 name="Freeform 2612"/>
          <p:cNvSpPr>
            <a:spLocks noChangeAspect="1"/>
          </p:cNvSpPr>
          <p:nvPr/>
        </p:nvSpPr>
        <p:spPr bwMode="auto">
          <a:xfrm>
            <a:off x="5781675" y="3519488"/>
            <a:ext cx="187325" cy="233362"/>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 name="Freeform 2613"/>
          <p:cNvSpPr>
            <a:spLocks noChangeAspect="1"/>
          </p:cNvSpPr>
          <p:nvPr/>
        </p:nvSpPr>
        <p:spPr bwMode="auto">
          <a:xfrm>
            <a:off x="5765800" y="3482975"/>
            <a:ext cx="119063" cy="104775"/>
          </a:xfrm>
          <a:custGeom>
            <a:avLst/>
            <a:gdLst>
              <a:gd name="T0" fmla="*/ 130585 w 62"/>
              <a:gd name="T1" fmla="*/ 0 h 55"/>
              <a:gd name="T2" fmla="*/ 120983 w 62"/>
              <a:gd name="T3" fmla="*/ 15240 h 55"/>
              <a:gd name="T4" fmla="*/ 99859 w 62"/>
              <a:gd name="T5" fmla="*/ 41910 h 55"/>
              <a:gd name="T6" fmla="*/ 84496 w 62"/>
              <a:gd name="T7" fmla="*/ 60960 h 55"/>
              <a:gd name="T8" fmla="*/ 57611 w 62"/>
              <a:gd name="T9" fmla="*/ 70485 h 55"/>
              <a:gd name="T10" fmla="*/ 30726 w 62"/>
              <a:gd name="T11" fmla="*/ 68580 h 55"/>
              <a:gd name="T12" fmla="*/ 23044 w 62"/>
              <a:gd name="T13" fmla="*/ 78105 h 55"/>
              <a:gd name="T14" fmla="*/ 11522 w 62"/>
              <a:gd name="T15" fmla="*/ 78105 h 55"/>
              <a:gd name="T16" fmla="*/ 7681 w 62"/>
              <a:gd name="T17" fmla="*/ 70485 h 55"/>
              <a:gd name="T18" fmla="*/ 0 w 62"/>
              <a:gd name="T19" fmla="*/ 80010 h 55"/>
              <a:gd name="T20" fmla="*/ 9602 w 62"/>
              <a:gd name="T21" fmla="*/ 106680 h 55"/>
              <a:gd name="T22" fmla="*/ 99859 w 62"/>
              <a:gd name="T23" fmla="*/ 125730 h 55"/>
              <a:gd name="T24" fmla="*/ 109461 w 62"/>
              <a:gd name="T25" fmla="*/ 116205 h 55"/>
              <a:gd name="T26" fmla="*/ 103700 w 62"/>
              <a:gd name="T27" fmla="*/ 99060 h 55"/>
              <a:gd name="T28" fmla="*/ 111382 w 62"/>
              <a:gd name="T29" fmla="*/ 89535 h 55"/>
              <a:gd name="T30" fmla="*/ 111382 w 62"/>
              <a:gd name="T31" fmla="*/ 78105 h 55"/>
              <a:gd name="T32" fmla="*/ 122904 w 62"/>
              <a:gd name="T33" fmla="*/ 70485 h 55"/>
              <a:gd name="T34" fmla="*/ 119063 w 62"/>
              <a:gd name="T35" fmla="*/ 57150 h 55"/>
              <a:gd name="T36" fmla="*/ 128665 w 62"/>
              <a:gd name="T37" fmla="*/ 45720 h 55"/>
              <a:gd name="T38" fmla="*/ 132506 w 62"/>
              <a:gd name="T39" fmla="*/ 49530 h 55"/>
              <a:gd name="T40" fmla="*/ 142107 w 62"/>
              <a:gd name="T41" fmla="*/ 47625 h 55"/>
              <a:gd name="T42" fmla="*/ 142107 w 62"/>
              <a:gd name="T43" fmla="*/ 34290 h 55"/>
              <a:gd name="T44" fmla="*/ 142107 w 62"/>
              <a:gd name="T45" fmla="*/ 22860 h 55"/>
              <a:gd name="T46" fmla="*/ 136346 w 62"/>
              <a:gd name="T47" fmla="*/ 22860 h 55"/>
              <a:gd name="T48" fmla="*/ 132506 w 62"/>
              <a:gd name="T49" fmla="*/ 24765 h 55"/>
              <a:gd name="T50" fmla="*/ 132506 w 62"/>
              <a:gd name="T51" fmla="*/ 11430 h 55"/>
              <a:gd name="T52" fmla="*/ 130585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2" name="Freeform 2614"/>
          <p:cNvSpPr>
            <a:spLocks noChangeAspect="1"/>
          </p:cNvSpPr>
          <p:nvPr/>
        </p:nvSpPr>
        <p:spPr bwMode="auto">
          <a:xfrm>
            <a:off x="5637213" y="3367088"/>
            <a:ext cx="50800" cy="49212"/>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 name="Freeform 2615"/>
          <p:cNvSpPr>
            <a:spLocks noChangeAspect="1"/>
          </p:cNvSpPr>
          <p:nvPr/>
        </p:nvSpPr>
        <p:spPr bwMode="auto">
          <a:xfrm>
            <a:off x="5456238" y="3146425"/>
            <a:ext cx="233362" cy="249238"/>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 name="Freeform 2616"/>
          <p:cNvSpPr>
            <a:spLocks noChangeAspect="1"/>
          </p:cNvSpPr>
          <p:nvPr/>
        </p:nvSpPr>
        <p:spPr bwMode="auto">
          <a:xfrm>
            <a:off x="5561013" y="3071813"/>
            <a:ext cx="477837" cy="442912"/>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 name="Freeform 2617"/>
          <p:cNvSpPr>
            <a:spLocks noChangeAspect="1"/>
          </p:cNvSpPr>
          <p:nvPr/>
        </p:nvSpPr>
        <p:spPr bwMode="auto">
          <a:xfrm>
            <a:off x="5461000" y="2952750"/>
            <a:ext cx="158750" cy="80963"/>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6" name="Freeform 2618"/>
          <p:cNvSpPr>
            <a:spLocks noChangeAspect="1"/>
          </p:cNvSpPr>
          <p:nvPr/>
        </p:nvSpPr>
        <p:spPr bwMode="auto">
          <a:xfrm>
            <a:off x="5580063" y="3074988"/>
            <a:ext cx="33337" cy="28575"/>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7" name="Freeform 2619"/>
          <p:cNvSpPr>
            <a:spLocks noChangeAspect="1"/>
          </p:cNvSpPr>
          <p:nvPr/>
        </p:nvSpPr>
        <p:spPr bwMode="auto">
          <a:xfrm>
            <a:off x="5545138" y="3025775"/>
            <a:ext cx="77787" cy="77788"/>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8" name="Freeform 2620"/>
          <p:cNvSpPr>
            <a:spLocks noChangeAspect="1"/>
          </p:cNvSpPr>
          <p:nvPr/>
        </p:nvSpPr>
        <p:spPr bwMode="auto">
          <a:xfrm>
            <a:off x="5580063" y="3005138"/>
            <a:ext cx="127000" cy="109537"/>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9" name="Freeform 2621"/>
          <p:cNvSpPr>
            <a:spLocks noChangeAspect="1"/>
          </p:cNvSpPr>
          <p:nvPr/>
        </p:nvSpPr>
        <p:spPr bwMode="auto">
          <a:xfrm>
            <a:off x="5753100" y="2979738"/>
            <a:ext cx="341313" cy="233362"/>
          </a:xfrm>
          <a:custGeom>
            <a:avLst/>
            <a:gdLst>
              <a:gd name="T0" fmla="*/ 400423 w 179"/>
              <a:gd name="T1" fmla="*/ 204670 h 122"/>
              <a:gd name="T2" fmla="*/ 377542 w 179"/>
              <a:gd name="T3" fmla="*/ 204670 h 122"/>
              <a:gd name="T4" fmla="*/ 362288 w 179"/>
              <a:gd name="T5" fmla="*/ 206583 h 122"/>
              <a:gd name="T6" fmla="*/ 350847 w 179"/>
              <a:gd name="T7" fmla="*/ 237188 h 122"/>
              <a:gd name="T8" fmla="*/ 318432 w 179"/>
              <a:gd name="T9" fmla="*/ 260141 h 122"/>
              <a:gd name="T10" fmla="*/ 306991 w 179"/>
              <a:gd name="T11" fmla="*/ 281182 h 122"/>
              <a:gd name="T12" fmla="*/ 291737 w 179"/>
              <a:gd name="T13" fmla="*/ 279269 h 122"/>
              <a:gd name="T14" fmla="*/ 268855 w 179"/>
              <a:gd name="T15" fmla="*/ 271618 h 122"/>
              <a:gd name="T16" fmla="*/ 261228 w 179"/>
              <a:gd name="T17" fmla="*/ 244839 h 122"/>
              <a:gd name="T18" fmla="*/ 228813 w 179"/>
              <a:gd name="T19" fmla="*/ 225711 h 122"/>
              <a:gd name="T20" fmla="*/ 202118 w 179"/>
              <a:gd name="T21" fmla="*/ 212321 h 122"/>
              <a:gd name="T22" fmla="*/ 186864 w 179"/>
              <a:gd name="T23" fmla="*/ 195106 h 122"/>
              <a:gd name="T24" fmla="*/ 144915 w 179"/>
              <a:gd name="T25" fmla="*/ 181716 h 122"/>
              <a:gd name="T26" fmla="*/ 123940 w 179"/>
              <a:gd name="T27" fmla="*/ 170239 h 122"/>
              <a:gd name="T28" fmla="*/ 83898 w 179"/>
              <a:gd name="T29" fmla="*/ 183629 h 122"/>
              <a:gd name="T30" fmla="*/ 55297 w 179"/>
              <a:gd name="T31" fmla="*/ 204670 h 122"/>
              <a:gd name="T32" fmla="*/ 45763 w 179"/>
              <a:gd name="T33" fmla="*/ 164501 h 122"/>
              <a:gd name="T34" fmla="*/ 36229 w 179"/>
              <a:gd name="T35" fmla="*/ 126245 h 122"/>
              <a:gd name="T36" fmla="*/ 24788 w 179"/>
              <a:gd name="T37" fmla="*/ 135809 h 122"/>
              <a:gd name="T38" fmla="*/ 24788 w 179"/>
              <a:gd name="T39" fmla="*/ 114768 h 122"/>
              <a:gd name="T40" fmla="*/ 38136 w 179"/>
              <a:gd name="T41" fmla="*/ 120507 h 122"/>
              <a:gd name="T42" fmla="*/ 32415 w 179"/>
              <a:gd name="T43" fmla="*/ 105204 h 122"/>
              <a:gd name="T44" fmla="*/ 11441 w 179"/>
              <a:gd name="T45" fmla="*/ 105204 h 122"/>
              <a:gd name="T46" fmla="*/ 9534 w 179"/>
              <a:gd name="T47" fmla="*/ 74599 h 122"/>
              <a:gd name="T48" fmla="*/ 19068 w 179"/>
              <a:gd name="T49" fmla="*/ 76512 h 122"/>
              <a:gd name="T50" fmla="*/ 38136 w 179"/>
              <a:gd name="T51" fmla="*/ 70774 h 122"/>
              <a:gd name="T52" fmla="*/ 55297 w 179"/>
              <a:gd name="T53" fmla="*/ 78425 h 122"/>
              <a:gd name="T54" fmla="*/ 61017 w 179"/>
              <a:gd name="T55" fmla="*/ 70774 h 122"/>
              <a:gd name="T56" fmla="*/ 64830 w 179"/>
              <a:gd name="T57" fmla="*/ 57384 h 122"/>
              <a:gd name="T58" fmla="*/ 36229 w 179"/>
              <a:gd name="T59" fmla="*/ 21041 h 122"/>
              <a:gd name="T60" fmla="*/ 9534 w 179"/>
              <a:gd name="T61" fmla="*/ 34430 h 122"/>
              <a:gd name="T62" fmla="*/ 7627 w 179"/>
              <a:gd name="T63" fmla="*/ 59297 h 122"/>
              <a:gd name="T64" fmla="*/ 0 w 179"/>
              <a:gd name="T65" fmla="*/ 36343 h 122"/>
              <a:gd name="T66" fmla="*/ 20975 w 179"/>
              <a:gd name="T67" fmla="*/ 13390 h 122"/>
              <a:gd name="T68" fmla="*/ 57203 w 179"/>
              <a:gd name="T69" fmla="*/ 21041 h 122"/>
              <a:gd name="T70" fmla="*/ 78178 w 179"/>
              <a:gd name="T71" fmla="*/ 55471 h 122"/>
              <a:gd name="T72" fmla="*/ 95339 w 179"/>
              <a:gd name="T73" fmla="*/ 53558 h 122"/>
              <a:gd name="T74" fmla="*/ 125847 w 179"/>
              <a:gd name="T75" fmla="*/ 59297 h 122"/>
              <a:gd name="T76" fmla="*/ 125847 w 179"/>
              <a:gd name="T77" fmla="*/ 38256 h 122"/>
              <a:gd name="T78" fmla="*/ 139195 w 179"/>
              <a:gd name="T79" fmla="*/ 21041 h 122"/>
              <a:gd name="T80" fmla="*/ 160169 w 179"/>
              <a:gd name="T81" fmla="*/ 19128 h 122"/>
              <a:gd name="T82" fmla="*/ 169703 w 179"/>
              <a:gd name="T83" fmla="*/ 1913 h 122"/>
              <a:gd name="T84" fmla="*/ 183051 w 179"/>
              <a:gd name="T85" fmla="*/ 19128 h 122"/>
              <a:gd name="T86" fmla="*/ 202118 w 179"/>
              <a:gd name="T87" fmla="*/ 36343 h 122"/>
              <a:gd name="T88" fmla="*/ 211652 w 179"/>
              <a:gd name="T89" fmla="*/ 57384 h 122"/>
              <a:gd name="T90" fmla="*/ 247881 w 179"/>
              <a:gd name="T91" fmla="*/ 57384 h 122"/>
              <a:gd name="T92" fmla="*/ 270762 w 179"/>
              <a:gd name="T93" fmla="*/ 66948 h 122"/>
              <a:gd name="T94" fmla="*/ 280296 w 179"/>
              <a:gd name="T95" fmla="*/ 87989 h 122"/>
              <a:gd name="T96" fmla="*/ 286016 w 179"/>
              <a:gd name="T97" fmla="*/ 101379 h 122"/>
              <a:gd name="T98" fmla="*/ 316525 w 179"/>
              <a:gd name="T99" fmla="*/ 131983 h 122"/>
              <a:gd name="T100" fmla="*/ 377542 w 179"/>
              <a:gd name="T101" fmla="*/ 172152 h 122"/>
              <a:gd name="T102" fmla="*/ 406143 w 179"/>
              <a:gd name="T103" fmla="*/ 183629 h 122"/>
              <a:gd name="T104" fmla="*/ 408050 w 179"/>
              <a:gd name="T105" fmla="*/ 198932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rgbClr val="FF0000"/>
          </a:solidFill>
          <a:ln w="3175" cap="rnd">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0" name="Freeform 2622"/>
          <p:cNvSpPr>
            <a:spLocks noChangeAspect="1"/>
          </p:cNvSpPr>
          <p:nvPr/>
        </p:nvSpPr>
        <p:spPr bwMode="auto">
          <a:xfrm>
            <a:off x="5824538" y="2884488"/>
            <a:ext cx="412750" cy="266700"/>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1" name="Freeform 2623"/>
          <p:cNvSpPr>
            <a:spLocks noChangeAspect="1"/>
          </p:cNvSpPr>
          <p:nvPr/>
        </p:nvSpPr>
        <p:spPr bwMode="auto">
          <a:xfrm>
            <a:off x="5956300" y="3113088"/>
            <a:ext cx="330200" cy="268287"/>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 name="Freeform 2624"/>
          <p:cNvSpPr>
            <a:spLocks noChangeAspect="1"/>
          </p:cNvSpPr>
          <p:nvPr/>
        </p:nvSpPr>
        <p:spPr bwMode="auto">
          <a:xfrm>
            <a:off x="5975350" y="3159125"/>
            <a:ext cx="384175" cy="393700"/>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 name="Freeform 2625"/>
          <p:cNvSpPr>
            <a:spLocks noChangeAspect="1"/>
          </p:cNvSpPr>
          <p:nvPr/>
        </p:nvSpPr>
        <p:spPr bwMode="auto">
          <a:xfrm>
            <a:off x="6254750" y="2628900"/>
            <a:ext cx="1357313" cy="1028700"/>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4" name="Freeform 2626"/>
          <p:cNvSpPr>
            <a:spLocks noChangeAspect="1"/>
          </p:cNvSpPr>
          <p:nvPr/>
        </p:nvSpPr>
        <p:spPr bwMode="auto">
          <a:xfrm>
            <a:off x="6534150" y="2667000"/>
            <a:ext cx="749300" cy="352425"/>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 name="Freeform 2627"/>
          <p:cNvSpPr>
            <a:spLocks noChangeAspect="1"/>
          </p:cNvSpPr>
          <p:nvPr/>
        </p:nvSpPr>
        <p:spPr bwMode="auto">
          <a:xfrm>
            <a:off x="6145213" y="2962275"/>
            <a:ext cx="249237" cy="128588"/>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 name="Freeform 2628"/>
          <p:cNvSpPr>
            <a:spLocks noChangeAspect="1"/>
          </p:cNvSpPr>
          <p:nvPr/>
        </p:nvSpPr>
        <p:spPr bwMode="auto">
          <a:xfrm>
            <a:off x="6107113" y="3040063"/>
            <a:ext cx="188912" cy="130175"/>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7" name="Freeform 2629"/>
          <p:cNvSpPr>
            <a:spLocks noChangeAspect="1"/>
          </p:cNvSpPr>
          <p:nvPr/>
        </p:nvSpPr>
        <p:spPr bwMode="auto">
          <a:xfrm>
            <a:off x="6161088" y="3206750"/>
            <a:ext cx="687387" cy="784225"/>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8" name="Freeform 2630"/>
          <p:cNvSpPr>
            <a:spLocks noChangeAspect="1"/>
          </p:cNvSpPr>
          <p:nvPr/>
        </p:nvSpPr>
        <p:spPr bwMode="auto">
          <a:xfrm>
            <a:off x="6646863" y="3422650"/>
            <a:ext cx="80962" cy="47625"/>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9" name="Freeform 2631"/>
          <p:cNvSpPr>
            <a:spLocks noChangeAspect="1"/>
          </p:cNvSpPr>
          <p:nvPr/>
        </p:nvSpPr>
        <p:spPr bwMode="auto">
          <a:xfrm>
            <a:off x="6435725" y="3362325"/>
            <a:ext cx="195263" cy="120650"/>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0" name="Freeform 2632"/>
          <p:cNvSpPr>
            <a:spLocks noChangeAspect="1"/>
          </p:cNvSpPr>
          <p:nvPr/>
        </p:nvSpPr>
        <p:spPr bwMode="auto">
          <a:xfrm>
            <a:off x="6635750" y="3470275"/>
            <a:ext cx="119063" cy="163513"/>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1" name="Freeform 2633"/>
          <p:cNvSpPr>
            <a:spLocks noChangeAspect="1"/>
          </p:cNvSpPr>
          <p:nvPr/>
        </p:nvSpPr>
        <p:spPr bwMode="auto">
          <a:xfrm>
            <a:off x="6737350" y="3417888"/>
            <a:ext cx="215900" cy="522287"/>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2" name="Freeform 2634"/>
          <p:cNvSpPr>
            <a:spLocks noChangeAspect="1"/>
          </p:cNvSpPr>
          <p:nvPr/>
        </p:nvSpPr>
        <p:spPr bwMode="auto">
          <a:xfrm>
            <a:off x="7189788" y="4019550"/>
            <a:ext cx="231775" cy="166688"/>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 name="Freeform 2635"/>
          <p:cNvSpPr>
            <a:spLocks noChangeAspect="1"/>
          </p:cNvSpPr>
          <p:nvPr/>
        </p:nvSpPr>
        <p:spPr bwMode="auto">
          <a:xfrm>
            <a:off x="6954838" y="4029075"/>
            <a:ext cx="104775" cy="139700"/>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4" name="Freeform 2636"/>
          <p:cNvSpPr>
            <a:spLocks noChangeAspect="1"/>
          </p:cNvSpPr>
          <p:nvPr/>
        </p:nvSpPr>
        <p:spPr bwMode="auto">
          <a:xfrm>
            <a:off x="6870700" y="3651250"/>
            <a:ext cx="204788" cy="411163"/>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5" name="Freeform 2637"/>
          <p:cNvSpPr>
            <a:spLocks noChangeAspect="1"/>
          </p:cNvSpPr>
          <p:nvPr/>
        </p:nvSpPr>
        <p:spPr bwMode="auto">
          <a:xfrm>
            <a:off x="6931025" y="3589338"/>
            <a:ext cx="192088" cy="244475"/>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6" name="Freeform 2638"/>
          <p:cNvSpPr>
            <a:spLocks noChangeAspect="1"/>
          </p:cNvSpPr>
          <p:nvPr/>
        </p:nvSpPr>
        <p:spPr bwMode="auto">
          <a:xfrm>
            <a:off x="6999288" y="3813175"/>
            <a:ext cx="131762" cy="114300"/>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7" name="Freeform 2639"/>
          <p:cNvSpPr>
            <a:spLocks noChangeAspect="1"/>
          </p:cNvSpPr>
          <p:nvPr/>
        </p:nvSpPr>
        <p:spPr bwMode="auto">
          <a:xfrm>
            <a:off x="6975475" y="3562350"/>
            <a:ext cx="193675" cy="417513"/>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 name="Freeform 2640"/>
          <p:cNvSpPr>
            <a:spLocks noChangeAspect="1"/>
          </p:cNvSpPr>
          <p:nvPr/>
        </p:nvSpPr>
        <p:spPr bwMode="auto">
          <a:xfrm>
            <a:off x="7421563" y="2938463"/>
            <a:ext cx="123825" cy="174625"/>
          </a:xfrm>
          <a:custGeom>
            <a:avLst/>
            <a:gdLst>
              <a:gd name="T0" fmla="*/ 130644900 w 65"/>
              <a:gd name="T1" fmla="*/ 381893486 h 92"/>
              <a:gd name="T2" fmla="*/ 108870750 w 65"/>
              <a:gd name="T3" fmla="*/ 367483128 h 92"/>
              <a:gd name="T4" fmla="*/ 79838550 w 65"/>
              <a:gd name="T5" fmla="*/ 396305743 h 92"/>
              <a:gd name="T6" fmla="*/ 83467575 w 65"/>
              <a:gd name="T7" fmla="*/ 378290897 h 92"/>
              <a:gd name="T8" fmla="*/ 65322450 w 65"/>
              <a:gd name="T9" fmla="*/ 367483128 h 92"/>
              <a:gd name="T10" fmla="*/ 72580500 w 65"/>
              <a:gd name="T11" fmla="*/ 353072769 h 92"/>
              <a:gd name="T12" fmla="*/ 43548300 w 65"/>
              <a:gd name="T13" fmla="*/ 353072769 h 92"/>
              <a:gd name="T14" fmla="*/ 47177325 w 65"/>
              <a:gd name="T15" fmla="*/ 327852743 h 92"/>
              <a:gd name="T16" fmla="*/ 72580500 w 65"/>
              <a:gd name="T17" fmla="*/ 317044974 h 92"/>
              <a:gd name="T18" fmla="*/ 58064400 w 65"/>
              <a:gd name="T19" fmla="*/ 306235307 h 92"/>
              <a:gd name="T20" fmla="*/ 72580500 w 65"/>
              <a:gd name="T21" fmla="*/ 266604923 h 92"/>
              <a:gd name="T22" fmla="*/ 68951475 w 65"/>
              <a:gd name="T23" fmla="*/ 255797154 h 92"/>
              <a:gd name="T24" fmla="*/ 79838550 w 65"/>
              <a:gd name="T25" fmla="*/ 234179717 h 92"/>
              <a:gd name="T26" fmla="*/ 61693425 w 65"/>
              <a:gd name="T27" fmla="*/ 244989385 h 92"/>
              <a:gd name="T28" fmla="*/ 18145125 w 65"/>
              <a:gd name="T29" fmla="*/ 244989385 h 92"/>
              <a:gd name="T30" fmla="*/ 0 w 65"/>
              <a:gd name="T31" fmla="*/ 226974538 h 92"/>
              <a:gd name="T32" fmla="*/ 50806350 w 65"/>
              <a:gd name="T33" fmla="*/ 176536385 h 92"/>
              <a:gd name="T34" fmla="*/ 72580500 w 65"/>
              <a:gd name="T35" fmla="*/ 158521538 h 92"/>
              <a:gd name="T36" fmla="*/ 90725625 w 65"/>
              <a:gd name="T37" fmla="*/ 133303410 h 92"/>
              <a:gd name="T38" fmla="*/ 90725625 w 65"/>
              <a:gd name="T39" fmla="*/ 104480795 h 92"/>
              <a:gd name="T40" fmla="*/ 112499775 w 65"/>
              <a:gd name="T41" fmla="*/ 93673026 h 92"/>
              <a:gd name="T42" fmla="*/ 116128800 w 65"/>
              <a:gd name="T43" fmla="*/ 108083385 h 92"/>
              <a:gd name="T44" fmla="*/ 137902950 w 65"/>
              <a:gd name="T45" fmla="*/ 115288564 h 92"/>
              <a:gd name="T46" fmla="*/ 170564175 w 65"/>
              <a:gd name="T47" fmla="*/ 115288564 h 92"/>
              <a:gd name="T48" fmla="*/ 170564175 w 65"/>
              <a:gd name="T49" fmla="*/ 100878205 h 92"/>
              <a:gd name="T50" fmla="*/ 170564175 w 65"/>
              <a:gd name="T51" fmla="*/ 82863359 h 92"/>
              <a:gd name="T52" fmla="*/ 203225400 w 65"/>
              <a:gd name="T53" fmla="*/ 82863359 h 92"/>
              <a:gd name="T54" fmla="*/ 232257600 w 65"/>
              <a:gd name="T55" fmla="*/ 36027795 h 92"/>
              <a:gd name="T56" fmla="*/ 243144675 w 65"/>
              <a:gd name="T57" fmla="*/ 36027795 h 92"/>
              <a:gd name="T58" fmla="*/ 246773700 w 65"/>
              <a:gd name="T59" fmla="*/ 3602590 h 92"/>
              <a:gd name="T60" fmla="*/ 264918825 w 65"/>
              <a:gd name="T61" fmla="*/ 3602590 h 92"/>
              <a:gd name="T62" fmla="*/ 268547850 w 65"/>
              <a:gd name="T63" fmla="*/ 28822615 h 92"/>
              <a:gd name="T64" fmla="*/ 283063950 w 65"/>
              <a:gd name="T65" fmla="*/ 46835564 h 92"/>
              <a:gd name="T66" fmla="*/ 261289800 w 65"/>
              <a:gd name="T67" fmla="*/ 108083385 h 92"/>
              <a:gd name="T68" fmla="*/ 264918825 w 65"/>
              <a:gd name="T69" fmla="*/ 126096333 h 92"/>
              <a:gd name="T70" fmla="*/ 275805900 w 65"/>
              <a:gd name="T71" fmla="*/ 162124128 h 92"/>
              <a:gd name="T72" fmla="*/ 261289800 w 65"/>
              <a:gd name="T73" fmla="*/ 176536385 h 92"/>
              <a:gd name="T74" fmla="*/ 239515650 w 65"/>
              <a:gd name="T75" fmla="*/ 198151923 h 92"/>
              <a:gd name="T76" fmla="*/ 214112475 w 65"/>
              <a:gd name="T77" fmla="*/ 226974538 h 92"/>
              <a:gd name="T78" fmla="*/ 181451250 w 65"/>
              <a:gd name="T79" fmla="*/ 226974538 h 92"/>
              <a:gd name="T80" fmla="*/ 177822225 w 65"/>
              <a:gd name="T81" fmla="*/ 237782307 h 92"/>
              <a:gd name="T82" fmla="*/ 166935150 w 65"/>
              <a:gd name="T83" fmla="*/ 237782307 h 92"/>
              <a:gd name="T84" fmla="*/ 166935150 w 65"/>
              <a:gd name="T85" fmla="*/ 255797154 h 92"/>
              <a:gd name="T86" fmla="*/ 174193200 w 65"/>
              <a:gd name="T87" fmla="*/ 263002333 h 92"/>
              <a:gd name="T88" fmla="*/ 166935150 w 65"/>
              <a:gd name="T89" fmla="*/ 284619769 h 92"/>
              <a:gd name="T90" fmla="*/ 192338325 w 65"/>
              <a:gd name="T91" fmla="*/ 291824948 h 92"/>
              <a:gd name="T92" fmla="*/ 235886625 w 65"/>
              <a:gd name="T93" fmla="*/ 327852743 h 92"/>
              <a:gd name="T94" fmla="*/ 217741500 w 65"/>
              <a:gd name="T95" fmla="*/ 349468281 h 92"/>
              <a:gd name="T96" fmla="*/ 188709300 w 65"/>
              <a:gd name="T97" fmla="*/ 349468281 h 92"/>
              <a:gd name="T98" fmla="*/ 166935150 w 65"/>
              <a:gd name="T99" fmla="*/ 353072769 h 92"/>
              <a:gd name="T100" fmla="*/ 152419050 w 65"/>
              <a:gd name="T101" fmla="*/ 371085717 h 92"/>
              <a:gd name="T102" fmla="*/ 130644900 w 65"/>
              <a:gd name="T103" fmla="*/ 38189348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rgbClr val="FF0000"/>
          </a:solidFill>
          <a:ln w="3175" cap="rnd">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9" name="Freeform 2641"/>
          <p:cNvSpPr>
            <a:spLocks noChangeAspect="1"/>
          </p:cNvSpPr>
          <p:nvPr/>
        </p:nvSpPr>
        <p:spPr bwMode="auto">
          <a:xfrm>
            <a:off x="7485063" y="3113088"/>
            <a:ext cx="88900" cy="131762"/>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 name="Freeform 2642"/>
          <p:cNvSpPr>
            <a:spLocks noChangeAspect="1"/>
          </p:cNvSpPr>
          <p:nvPr/>
        </p:nvSpPr>
        <p:spPr bwMode="auto">
          <a:xfrm>
            <a:off x="5059363" y="2530475"/>
            <a:ext cx="212725" cy="166688"/>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1" name="Freeform 2643"/>
          <p:cNvSpPr>
            <a:spLocks noChangeAspect="1"/>
          </p:cNvSpPr>
          <p:nvPr/>
        </p:nvSpPr>
        <p:spPr bwMode="auto">
          <a:xfrm>
            <a:off x="4856163" y="2578100"/>
            <a:ext cx="228600" cy="193675"/>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 name="Freeform 2644"/>
          <p:cNvSpPr>
            <a:spLocks noChangeAspect="1"/>
          </p:cNvSpPr>
          <p:nvPr/>
        </p:nvSpPr>
        <p:spPr bwMode="auto">
          <a:xfrm>
            <a:off x="4981575" y="2568575"/>
            <a:ext cx="66675" cy="28575"/>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 name="Freeform 2645"/>
          <p:cNvSpPr>
            <a:spLocks noChangeAspect="1"/>
          </p:cNvSpPr>
          <p:nvPr/>
        </p:nvSpPr>
        <p:spPr bwMode="auto">
          <a:xfrm>
            <a:off x="5003800" y="2519363"/>
            <a:ext cx="133350" cy="90487"/>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4" name="Freeform 2646"/>
          <p:cNvSpPr>
            <a:spLocks noChangeAspect="1"/>
          </p:cNvSpPr>
          <p:nvPr/>
        </p:nvSpPr>
        <p:spPr bwMode="auto">
          <a:xfrm>
            <a:off x="5002213" y="2459038"/>
            <a:ext cx="163512" cy="95250"/>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5" name="Freeform 2647"/>
          <p:cNvSpPr>
            <a:spLocks noChangeAspect="1"/>
          </p:cNvSpPr>
          <p:nvPr/>
        </p:nvSpPr>
        <p:spPr bwMode="auto">
          <a:xfrm>
            <a:off x="5053013" y="2409825"/>
            <a:ext cx="101600" cy="71438"/>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6" name="Freeform 2648"/>
          <p:cNvSpPr>
            <a:spLocks noChangeAspect="1"/>
          </p:cNvSpPr>
          <p:nvPr/>
        </p:nvSpPr>
        <p:spPr bwMode="auto">
          <a:xfrm>
            <a:off x="4976813" y="2000250"/>
            <a:ext cx="242887" cy="401638"/>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7" name="Freeform 2649"/>
          <p:cNvSpPr>
            <a:spLocks noChangeAspect="1"/>
          </p:cNvSpPr>
          <p:nvPr/>
        </p:nvSpPr>
        <p:spPr bwMode="auto">
          <a:xfrm>
            <a:off x="4781550" y="2039938"/>
            <a:ext cx="271463" cy="522287"/>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 name="Freeform 2650"/>
          <p:cNvSpPr>
            <a:spLocks noChangeAspect="1"/>
          </p:cNvSpPr>
          <p:nvPr/>
        </p:nvSpPr>
        <p:spPr bwMode="auto">
          <a:xfrm>
            <a:off x="4643438" y="1957388"/>
            <a:ext cx="547687" cy="508000"/>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9" name="Freeform 2651"/>
          <p:cNvSpPr>
            <a:spLocks noChangeAspect="1"/>
          </p:cNvSpPr>
          <p:nvPr/>
        </p:nvSpPr>
        <p:spPr bwMode="auto">
          <a:xfrm>
            <a:off x="4670425" y="2573338"/>
            <a:ext cx="206375" cy="255587"/>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0" name="Freeform 2652"/>
          <p:cNvSpPr>
            <a:spLocks noChangeAspect="1"/>
          </p:cNvSpPr>
          <p:nvPr/>
        </p:nvSpPr>
        <p:spPr bwMode="auto">
          <a:xfrm>
            <a:off x="4594225" y="2690813"/>
            <a:ext cx="87313" cy="61912"/>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1" name="Freeform 2653"/>
          <p:cNvSpPr>
            <a:spLocks noChangeAspect="1"/>
          </p:cNvSpPr>
          <p:nvPr/>
        </p:nvSpPr>
        <p:spPr bwMode="auto">
          <a:xfrm>
            <a:off x="4632325" y="2624138"/>
            <a:ext cx="66675" cy="88900"/>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2" name="Freeform 2654"/>
          <p:cNvSpPr>
            <a:spLocks noChangeAspect="1"/>
          </p:cNvSpPr>
          <p:nvPr/>
        </p:nvSpPr>
        <p:spPr bwMode="auto">
          <a:xfrm>
            <a:off x="4295775" y="2554288"/>
            <a:ext cx="106363" cy="138112"/>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 name="Freeform 2655"/>
          <p:cNvSpPr>
            <a:spLocks noChangeAspect="1"/>
          </p:cNvSpPr>
          <p:nvPr/>
        </p:nvSpPr>
        <p:spPr bwMode="auto">
          <a:xfrm>
            <a:off x="4352925" y="2560638"/>
            <a:ext cx="58738" cy="47625"/>
          </a:xfrm>
          <a:custGeom>
            <a:avLst/>
            <a:gdLst>
              <a:gd name="T0" fmla="*/ 54948 w 31"/>
              <a:gd name="T1" fmla="*/ 57150 h 25"/>
              <a:gd name="T2" fmla="*/ 58738 w 31"/>
              <a:gd name="T3" fmla="*/ 45720 h 25"/>
              <a:gd name="T4" fmla="*/ 68212 w 31"/>
              <a:gd name="T5" fmla="*/ 41910 h 25"/>
              <a:gd name="T6" fmla="*/ 68212 w 31"/>
              <a:gd name="T7" fmla="*/ 30480 h 25"/>
              <a:gd name="T8" fmla="*/ 66317 w 31"/>
              <a:gd name="T9" fmla="*/ 19050 h 25"/>
              <a:gd name="T10" fmla="*/ 60633 w 31"/>
              <a:gd name="T11" fmla="*/ 3810 h 25"/>
              <a:gd name="T12" fmla="*/ 49264 w 31"/>
              <a:gd name="T13" fmla="*/ 0 h 25"/>
              <a:gd name="T14" fmla="*/ 37895 w 31"/>
              <a:gd name="T15" fmla="*/ 1905 h 25"/>
              <a:gd name="T16" fmla="*/ 34106 w 31"/>
              <a:gd name="T17" fmla="*/ 0 h 25"/>
              <a:gd name="T18" fmla="*/ 24632 w 31"/>
              <a:gd name="T19" fmla="*/ 11430 h 25"/>
              <a:gd name="T20" fmla="*/ 18948 w 31"/>
              <a:gd name="T21" fmla="*/ 19050 h 25"/>
              <a:gd name="T22" fmla="*/ 9474 w 31"/>
              <a:gd name="T23" fmla="*/ 19050 h 25"/>
              <a:gd name="T24" fmla="*/ 11369 w 31"/>
              <a:gd name="T25" fmla="*/ 24765 h 25"/>
              <a:gd name="T26" fmla="*/ 0 w 31"/>
              <a:gd name="T27" fmla="*/ 30480 h 25"/>
              <a:gd name="T28" fmla="*/ 11369 w 31"/>
              <a:gd name="T29" fmla="*/ 43815 h 25"/>
              <a:gd name="T30" fmla="*/ 24632 w 31"/>
              <a:gd name="T31" fmla="*/ 45720 h 25"/>
              <a:gd name="T32" fmla="*/ 30316 w 31"/>
              <a:gd name="T33" fmla="*/ 41910 h 25"/>
              <a:gd name="T34" fmla="*/ 26527 w 31"/>
              <a:gd name="T35" fmla="*/ 34290 h 25"/>
              <a:gd name="T36" fmla="*/ 34106 w 31"/>
              <a:gd name="T37" fmla="*/ 34290 h 25"/>
              <a:gd name="T38" fmla="*/ 39790 w 31"/>
              <a:gd name="T39" fmla="*/ 43815 h 25"/>
              <a:gd name="T40" fmla="*/ 49264 w 31"/>
              <a:gd name="T41" fmla="*/ 49530 h 25"/>
              <a:gd name="T42" fmla="*/ 54948 w 31"/>
              <a:gd name="T43" fmla="*/ 5715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4" name="Freeform 2656"/>
          <p:cNvSpPr>
            <a:spLocks noChangeAspect="1"/>
          </p:cNvSpPr>
          <p:nvPr/>
        </p:nvSpPr>
        <p:spPr bwMode="auto">
          <a:xfrm>
            <a:off x="1443038" y="1916113"/>
            <a:ext cx="1838325" cy="1076325"/>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5" name="Freeform 2657"/>
          <p:cNvSpPr>
            <a:spLocks noChangeAspect="1"/>
          </p:cNvSpPr>
          <p:nvPr/>
        </p:nvSpPr>
        <p:spPr bwMode="auto">
          <a:xfrm>
            <a:off x="2798763" y="2754313"/>
            <a:ext cx="339725" cy="196850"/>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6" name="Freeform 2658"/>
          <p:cNvSpPr>
            <a:spLocks noChangeAspect="1"/>
          </p:cNvSpPr>
          <p:nvPr/>
        </p:nvSpPr>
        <p:spPr bwMode="auto">
          <a:xfrm>
            <a:off x="889000" y="1944688"/>
            <a:ext cx="749300" cy="627062"/>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7" name="Freeform 2659"/>
          <p:cNvSpPr>
            <a:spLocks noChangeAspect="1"/>
          </p:cNvSpPr>
          <p:nvPr/>
        </p:nvSpPr>
        <p:spPr bwMode="auto">
          <a:xfrm>
            <a:off x="5526088" y="3884613"/>
            <a:ext cx="247650" cy="373062"/>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8" name="Freeform 2660"/>
          <p:cNvSpPr>
            <a:spLocks noChangeAspect="1"/>
          </p:cNvSpPr>
          <p:nvPr/>
        </p:nvSpPr>
        <p:spPr bwMode="auto">
          <a:xfrm>
            <a:off x="5183188" y="5018088"/>
            <a:ext cx="57150" cy="61912"/>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 name="Freeform 2661"/>
          <p:cNvSpPr>
            <a:spLocks noChangeAspect="1"/>
          </p:cNvSpPr>
          <p:nvPr/>
        </p:nvSpPr>
        <p:spPr bwMode="auto">
          <a:xfrm>
            <a:off x="4791075" y="3252788"/>
            <a:ext cx="9525" cy="7937"/>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0" name="Freeform 2662"/>
          <p:cNvSpPr>
            <a:spLocks noChangeAspect="1"/>
          </p:cNvSpPr>
          <p:nvPr/>
        </p:nvSpPr>
        <p:spPr bwMode="auto">
          <a:xfrm>
            <a:off x="5815013" y="3862388"/>
            <a:ext cx="34925" cy="12700"/>
          </a:xfrm>
          <a:custGeom>
            <a:avLst/>
            <a:gdLst>
              <a:gd name="T0" fmla="*/ 6 w 18"/>
              <a:gd name="T1" fmla="*/ 1 h 7"/>
              <a:gd name="T2" fmla="*/ 11 w 18"/>
              <a:gd name="T3" fmla="*/ 3 h 7"/>
              <a:gd name="T4" fmla="*/ 17 w 18"/>
              <a:gd name="T5" fmla="*/ 0 h 7"/>
              <a:gd name="T6" fmla="*/ 21 w 18"/>
              <a:gd name="T7" fmla="*/ 3 h 7"/>
              <a:gd name="T8" fmla="*/ 13 w 18"/>
              <a:gd name="T9" fmla="*/ 8 h 7"/>
              <a:gd name="T10" fmla="*/ 1 w 18"/>
              <a:gd name="T11" fmla="*/ 5 h 7"/>
              <a:gd name="T12" fmla="*/ 6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1" name="Freeform 2663"/>
          <p:cNvSpPr>
            <a:spLocks noChangeAspect="1"/>
          </p:cNvSpPr>
          <p:nvPr/>
        </p:nvSpPr>
        <p:spPr bwMode="auto">
          <a:xfrm>
            <a:off x="5484813" y="4365625"/>
            <a:ext cx="11112" cy="23813"/>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 name="Freeform 2664"/>
          <p:cNvSpPr>
            <a:spLocks noChangeAspect="1"/>
          </p:cNvSpPr>
          <p:nvPr/>
        </p:nvSpPr>
        <p:spPr bwMode="auto">
          <a:xfrm>
            <a:off x="4737100" y="4108450"/>
            <a:ext cx="17463" cy="20638"/>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 name="Freeform 2665"/>
          <p:cNvSpPr>
            <a:spLocks noChangeAspect="1"/>
          </p:cNvSpPr>
          <p:nvPr/>
        </p:nvSpPr>
        <p:spPr bwMode="auto">
          <a:xfrm>
            <a:off x="4699000" y="4197350"/>
            <a:ext cx="7938" cy="11113"/>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 name="Oval 2666"/>
          <p:cNvSpPr>
            <a:spLocks noChangeAspect="1" noChangeArrowheads="1"/>
          </p:cNvSpPr>
          <p:nvPr/>
        </p:nvSpPr>
        <p:spPr bwMode="auto">
          <a:xfrm>
            <a:off x="3949700" y="3797300"/>
            <a:ext cx="9525" cy="7938"/>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5" name="Freeform 2667"/>
          <p:cNvSpPr>
            <a:spLocks noChangeAspect="1"/>
          </p:cNvSpPr>
          <p:nvPr/>
        </p:nvSpPr>
        <p:spPr bwMode="auto">
          <a:xfrm>
            <a:off x="3971925" y="3790950"/>
            <a:ext cx="9525" cy="7938"/>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6" name="Oval 2668"/>
          <p:cNvSpPr>
            <a:spLocks noChangeAspect="1" noChangeArrowheads="1"/>
          </p:cNvSpPr>
          <p:nvPr/>
        </p:nvSpPr>
        <p:spPr bwMode="auto">
          <a:xfrm>
            <a:off x="3987800" y="3762375"/>
            <a:ext cx="9525"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7" name="Freeform 2669"/>
          <p:cNvSpPr>
            <a:spLocks noChangeAspect="1"/>
          </p:cNvSpPr>
          <p:nvPr/>
        </p:nvSpPr>
        <p:spPr bwMode="auto">
          <a:xfrm>
            <a:off x="3956050" y="3751263"/>
            <a:ext cx="11113" cy="7937"/>
          </a:xfrm>
          <a:custGeom>
            <a:avLst/>
            <a:gdLst>
              <a:gd name="T0" fmla="*/ 4 w 6"/>
              <a:gd name="T1" fmla="*/ 0 h 4"/>
              <a:gd name="T2" fmla="*/ 6 w 6"/>
              <a:gd name="T3" fmla="*/ 3 h 4"/>
              <a:gd name="T4" fmla="*/ 2 w 6"/>
              <a:gd name="T5" fmla="*/ 4 h 4"/>
              <a:gd name="T6" fmla="*/ 0 w 6"/>
              <a:gd name="T7" fmla="*/ 1 h 4"/>
              <a:gd name="T8" fmla="*/ 4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8" name="Freeform 2670"/>
          <p:cNvSpPr>
            <a:spLocks noChangeAspect="1"/>
          </p:cNvSpPr>
          <p:nvPr/>
        </p:nvSpPr>
        <p:spPr bwMode="auto">
          <a:xfrm>
            <a:off x="3987800" y="3748088"/>
            <a:ext cx="6350" cy="4762"/>
          </a:xfrm>
          <a:custGeom>
            <a:avLst/>
            <a:gdLst>
              <a:gd name="T0" fmla="*/ 1 w 3"/>
              <a:gd name="T1" fmla="*/ 0 h 3"/>
              <a:gd name="T2" fmla="*/ 4 w 3"/>
              <a:gd name="T3" fmla="*/ 1 h 3"/>
              <a:gd name="T4" fmla="*/ 3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9" name="Freeform 2671"/>
          <p:cNvSpPr>
            <a:spLocks noChangeAspect="1"/>
          </p:cNvSpPr>
          <p:nvPr/>
        </p:nvSpPr>
        <p:spPr bwMode="auto">
          <a:xfrm>
            <a:off x="3940175" y="3743325"/>
            <a:ext cx="6350" cy="6350"/>
          </a:xfrm>
          <a:custGeom>
            <a:avLst/>
            <a:gdLst>
              <a:gd name="T0" fmla="*/ 1 w 3"/>
              <a:gd name="T1" fmla="*/ 0 h 3"/>
              <a:gd name="T2" fmla="*/ 4 w 3"/>
              <a:gd name="T3" fmla="*/ 1 h 3"/>
              <a:gd name="T4" fmla="*/ 3 w 3"/>
              <a:gd name="T5" fmla="*/ 4 h 3"/>
              <a:gd name="T6" fmla="*/ 0 w 3"/>
              <a:gd name="T7" fmla="*/ 3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0" name="Freeform 2672"/>
          <p:cNvSpPr>
            <a:spLocks noChangeAspect="1"/>
          </p:cNvSpPr>
          <p:nvPr/>
        </p:nvSpPr>
        <p:spPr bwMode="auto">
          <a:xfrm>
            <a:off x="3978275" y="3789363"/>
            <a:ext cx="7938" cy="6350"/>
          </a:xfrm>
          <a:custGeom>
            <a:avLst/>
            <a:gdLst>
              <a:gd name="T0" fmla="*/ 3 w 4"/>
              <a:gd name="T1" fmla="*/ 0 h 3"/>
              <a:gd name="T2" fmla="*/ 5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1" name="Freeform 2673"/>
          <p:cNvSpPr>
            <a:spLocks noChangeAspect="1"/>
          </p:cNvSpPr>
          <p:nvPr/>
        </p:nvSpPr>
        <p:spPr bwMode="auto">
          <a:xfrm>
            <a:off x="3940175" y="3798888"/>
            <a:ext cx="6350" cy="4762"/>
          </a:xfrm>
          <a:custGeom>
            <a:avLst/>
            <a:gdLst>
              <a:gd name="T0" fmla="*/ 1 w 3"/>
              <a:gd name="T1" fmla="*/ 0 h 2"/>
              <a:gd name="T2" fmla="*/ 4 w 3"/>
              <a:gd name="T3" fmla="*/ 2 h 2"/>
              <a:gd name="T4" fmla="*/ 3 w 3"/>
              <a:gd name="T5" fmla="*/ 3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2" name="Freeform 2674"/>
          <p:cNvSpPr>
            <a:spLocks noChangeAspect="1"/>
          </p:cNvSpPr>
          <p:nvPr/>
        </p:nvSpPr>
        <p:spPr bwMode="auto">
          <a:xfrm>
            <a:off x="3933825" y="3733800"/>
            <a:ext cx="9525" cy="7938"/>
          </a:xfrm>
          <a:custGeom>
            <a:avLst/>
            <a:gdLst>
              <a:gd name="T0" fmla="*/ 1 w 5"/>
              <a:gd name="T1" fmla="*/ 1 h 4"/>
              <a:gd name="T2" fmla="*/ 5 w 5"/>
              <a:gd name="T3" fmla="*/ 1 h 4"/>
              <a:gd name="T4" fmla="*/ 4 w 5"/>
              <a:gd name="T5" fmla="*/ 5 h 4"/>
              <a:gd name="T6" fmla="*/ 0 w 5"/>
              <a:gd name="T7" fmla="*/ 4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3" name="Freeform 2675"/>
          <p:cNvSpPr>
            <a:spLocks noChangeAspect="1"/>
          </p:cNvSpPr>
          <p:nvPr/>
        </p:nvSpPr>
        <p:spPr bwMode="auto">
          <a:xfrm>
            <a:off x="4191000" y="3405188"/>
            <a:ext cx="20638" cy="26987"/>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4" name="Freeform 2676"/>
          <p:cNvSpPr>
            <a:spLocks noChangeAspect="1"/>
          </p:cNvSpPr>
          <p:nvPr/>
        </p:nvSpPr>
        <p:spPr bwMode="auto">
          <a:xfrm>
            <a:off x="4211638" y="3387725"/>
            <a:ext cx="14287" cy="17463"/>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5" name="Freeform 2677"/>
          <p:cNvSpPr>
            <a:spLocks noChangeAspect="1"/>
          </p:cNvSpPr>
          <p:nvPr/>
        </p:nvSpPr>
        <p:spPr bwMode="auto">
          <a:xfrm>
            <a:off x="4164013" y="3417888"/>
            <a:ext cx="14287" cy="15875"/>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6" name="Freeform 2678"/>
          <p:cNvSpPr>
            <a:spLocks noChangeAspect="1"/>
          </p:cNvSpPr>
          <p:nvPr/>
        </p:nvSpPr>
        <p:spPr bwMode="auto">
          <a:xfrm>
            <a:off x="4138613" y="3408363"/>
            <a:ext cx="20637" cy="19050"/>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7" name="Freeform 2679"/>
          <p:cNvSpPr>
            <a:spLocks noChangeAspect="1"/>
          </p:cNvSpPr>
          <p:nvPr/>
        </p:nvSpPr>
        <p:spPr bwMode="auto">
          <a:xfrm>
            <a:off x="4127500" y="3419475"/>
            <a:ext cx="11113" cy="9525"/>
          </a:xfrm>
          <a:custGeom>
            <a:avLst/>
            <a:gdLst>
              <a:gd name="T0" fmla="*/ 1 w 6"/>
              <a:gd name="T1" fmla="*/ 1 h 5"/>
              <a:gd name="T2" fmla="*/ 7 w 6"/>
              <a:gd name="T3" fmla="*/ 4 h 5"/>
              <a:gd name="T4" fmla="*/ 4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8" name="Freeform 2680"/>
          <p:cNvSpPr>
            <a:spLocks noChangeAspect="1"/>
          </p:cNvSpPr>
          <p:nvPr/>
        </p:nvSpPr>
        <p:spPr bwMode="auto">
          <a:xfrm>
            <a:off x="4111625" y="3432175"/>
            <a:ext cx="9525" cy="11113"/>
          </a:xfrm>
          <a:custGeom>
            <a:avLst/>
            <a:gdLst>
              <a:gd name="T0" fmla="*/ 5 w 5"/>
              <a:gd name="T1" fmla="*/ 0 h 6"/>
              <a:gd name="T2" fmla="*/ 4 w 5"/>
              <a:gd name="T3" fmla="*/ 6 h 6"/>
              <a:gd name="T4" fmla="*/ 1 w 5"/>
              <a:gd name="T5" fmla="*/ 2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9" name="Freeform 2681"/>
          <p:cNvSpPr>
            <a:spLocks noChangeAspect="1"/>
          </p:cNvSpPr>
          <p:nvPr/>
        </p:nvSpPr>
        <p:spPr bwMode="auto">
          <a:xfrm>
            <a:off x="4114800" y="3398838"/>
            <a:ext cx="6350" cy="14287"/>
          </a:xfrm>
          <a:custGeom>
            <a:avLst/>
            <a:gdLst>
              <a:gd name="T0" fmla="*/ 4 w 4"/>
              <a:gd name="T1" fmla="*/ 3 h 7"/>
              <a:gd name="T2" fmla="*/ 3 w 4"/>
              <a:gd name="T3" fmla="*/ 9 h 7"/>
              <a:gd name="T4" fmla="*/ 1 w 4"/>
              <a:gd name="T5" fmla="*/ 5 h 7"/>
              <a:gd name="T6" fmla="*/ 1 w 4"/>
              <a:gd name="T7" fmla="*/ 1 h 7"/>
              <a:gd name="T8" fmla="*/ 4 w 4"/>
              <a:gd name="T9" fmla="*/ 3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0" name="Freeform 2682"/>
          <p:cNvSpPr>
            <a:spLocks noChangeAspect="1"/>
          </p:cNvSpPr>
          <p:nvPr/>
        </p:nvSpPr>
        <p:spPr bwMode="auto">
          <a:xfrm>
            <a:off x="4135438" y="3282950"/>
            <a:ext cx="14287" cy="7938"/>
          </a:xfrm>
          <a:custGeom>
            <a:avLst/>
            <a:gdLst>
              <a:gd name="T0" fmla="*/ 3 w 8"/>
              <a:gd name="T1" fmla="*/ 0 h 4"/>
              <a:gd name="T2" fmla="*/ 9 w 8"/>
              <a:gd name="T3" fmla="*/ 3 h 4"/>
              <a:gd name="T4" fmla="*/ 5 w 8"/>
              <a:gd name="T5" fmla="*/ 5 h 4"/>
              <a:gd name="T6" fmla="*/ 0 w 8"/>
              <a:gd name="T7" fmla="*/ 3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1" name="Freeform 2683"/>
          <p:cNvSpPr>
            <a:spLocks noChangeAspect="1"/>
          </p:cNvSpPr>
          <p:nvPr/>
        </p:nvSpPr>
        <p:spPr bwMode="auto">
          <a:xfrm>
            <a:off x="5791200" y="3876675"/>
            <a:ext cx="9525" cy="4763"/>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2" name="Freeform 2684"/>
          <p:cNvSpPr>
            <a:spLocks noChangeAspect="1"/>
          </p:cNvSpPr>
          <p:nvPr/>
        </p:nvSpPr>
        <p:spPr bwMode="auto">
          <a:xfrm>
            <a:off x="6942138" y="4029075"/>
            <a:ext cx="1587" cy="7938"/>
          </a:xfrm>
          <a:custGeom>
            <a:avLst/>
            <a:gdLst>
              <a:gd name="T0" fmla="*/ 1 w 1"/>
              <a:gd name="T1" fmla="*/ 4 h 4"/>
              <a:gd name="T2" fmla="*/ 0 w 1"/>
              <a:gd name="T3" fmla="*/ 5 h 4"/>
              <a:gd name="T4" fmla="*/ 0 w 1"/>
              <a:gd name="T5" fmla="*/ 3 h 4"/>
              <a:gd name="T6" fmla="*/ 0 w 1"/>
              <a:gd name="T7" fmla="*/ 0 h 4"/>
              <a:gd name="T8" fmla="*/ 1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3" name="Freeform 2685"/>
          <p:cNvSpPr>
            <a:spLocks noChangeAspect="1"/>
          </p:cNvSpPr>
          <p:nvPr/>
        </p:nvSpPr>
        <p:spPr bwMode="auto">
          <a:xfrm>
            <a:off x="6897688" y="3851275"/>
            <a:ext cx="1587" cy="6350"/>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 name="Freeform 2686"/>
          <p:cNvSpPr>
            <a:spLocks noChangeAspect="1"/>
          </p:cNvSpPr>
          <p:nvPr/>
        </p:nvSpPr>
        <p:spPr bwMode="auto">
          <a:xfrm>
            <a:off x="6894513" y="3889375"/>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5" name="Freeform 2687"/>
          <p:cNvSpPr>
            <a:spLocks noChangeAspect="1"/>
          </p:cNvSpPr>
          <p:nvPr/>
        </p:nvSpPr>
        <p:spPr bwMode="auto">
          <a:xfrm>
            <a:off x="6897688" y="3913188"/>
            <a:ext cx="4762" cy="9525"/>
          </a:xfrm>
          <a:custGeom>
            <a:avLst/>
            <a:gdLst>
              <a:gd name="T0" fmla="*/ 3 w 2"/>
              <a:gd name="T1" fmla="*/ 4 h 5"/>
              <a:gd name="T2" fmla="*/ 3 w 2"/>
              <a:gd name="T3" fmla="*/ 6 h 5"/>
              <a:gd name="T4" fmla="*/ 2 w 2"/>
              <a:gd name="T5" fmla="*/ 4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6" name="Freeform 2688"/>
          <p:cNvSpPr>
            <a:spLocks noChangeAspect="1"/>
          </p:cNvSpPr>
          <p:nvPr/>
        </p:nvSpPr>
        <p:spPr bwMode="auto">
          <a:xfrm>
            <a:off x="6899275" y="3937000"/>
            <a:ext cx="6350" cy="9525"/>
          </a:xfrm>
          <a:custGeom>
            <a:avLst/>
            <a:gdLst>
              <a:gd name="T0" fmla="*/ 3 w 3"/>
              <a:gd name="T1" fmla="*/ 4 h 5"/>
              <a:gd name="T2" fmla="*/ 0 w 3"/>
              <a:gd name="T3" fmla="*/ 6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7" name="Freeform 2689"/>
          <p:cNvSpPr>
            <a:spLocks noChangeAspect="1"/>
          </p:cNvSpPr>
          <p:nvPr/>
        </p:nvSpPr>
        <p:spPr bwMode="auto">
          <a:xfrm>
            <a:off x="6899275" y="3863975"/>
            <a:ext cx="4763" cy="9525"/>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8" name="Freeform 2690"/>
          <p:cNvSpPr>
            <a:spLocks noChangeAspect="1"/>
          </p:cNvSpPr>
          <p:nvPr/>
        </p:nvSpPr>
        <p:spPr bwMode="auto">
          <a:xfrm>
            <a:off x="6764338" y="3838575"/>
            <a:ext cx="7937" cy="19050"/>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9" name="Freeform 2691"/>
          <p:cNvSpPr>
            <a:spLocks noChangeAspect="1"/>
          </p:cNvSpPr>
          <p:nvPr/>
        </p:nvSpPr>
        <p:spPr bwMode="auto">
          <a:xfrm>
            <a:off x="6762750" y="3857625"/>
            <a:ext cx="7938" cy="22225"/>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0" name="Freeform 2692"/>
          <p:cNvSpPr>
            <a:spLocks noChangeAspect="1"/>
          </p:cNvSpPr>
          <p:nvPr/>
        </p:nvSpPr>
        <p:spPr bwMode="auto">
          <a:xfrm>
            <a:off x="6762750" y="3883025"/>
            <a:ext cx="3175" cy="19050"/>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1" name="Freeform 2693"/>
          <p:cNvSpPr>
            <a:spLocks noChangeAspect="1"/>
          </p:cNvSpPr>
          <p:nvPr/>
        </p:nvSpPr>
        <p:spPr bwMode="auto">
          <a:xfrm>
            <a:off x="5551488" y="3784600"/>
            <a:ext cx="6350" cy="3175"/>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2" name="Freeform 2694"/>
          <p:cNvSpPr>
            <a:spLocks noChangeAspect="1"/>
          </p:cNvSpPr>
          <p:nvPr/>
        </p:nvSpPr>
        <p:spPr bwMode="auto">
          <a:xfrm>
            <a:off x="6723063" y="3587750"/>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3" name="Freeform 2695"/>
          <p:cNvSpPr>
            <a:spLocks noChangeAspect="1"/>
          </p:cNvSpPr>
          <p:nvPr/>
        </p:nvSpPr>
        <p:spPr bwMode="auto">
          <a:xfrm>
            <a:off x="6711950" y="3581400"/>
            <a:ext cx="3175" cy="6350"/>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 name="Freeform 2696"/>
          <p:cNvSpPr>
            <a:spLocks noChangeAspect="1"/>
          </p:cNvSpPr>
          <p:nvPr/>
        </p:nvSpPr>
        <p:spPr bwMode="auto">
          <a:xfrm>
            <a:off x="6713538" y="3590925"/>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5" name="Freeform 2697"/>
          <p:cNvSpPr>
            <a:spLocks noChangeAspect="1"/>
          </p:cNvSpPr>
          <p:nvPr/>
        </p:nvSpPr>
        <p:spPr bwMode="auto">
          <a:xfrm>
            <a:off x="6702425" y="3581400"/>
            <a:ext cx="6350" cy="15875"/>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6" name="Oval 2698"/>
          <p:cNvSpPr>
            <a:spLocks noChangeAspect="1" noChangeArrowheads="1"/>
          </p:cNvSpPr>
          <p:nvPr/>
        </p:nvSpPr>
        <p:spPr bwMode="auto">
          <a:xfrm>
            <a:off x="5811838" y="3879850"/>
            <a:ext cx="6350"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7" name="Oval 2699"/>
          <p:cNvSpPr>
            <a:spLocks noChangeAspect="1" noChangeArrowheads="1"/>
          </p:cNvSpPr>
          <p:nvPr/>
        </p:nvSpPr>
        <p:spPr bwMode="auto">
          <a:xfrm>
            <a:off x="6904038" y="3994150"/>
            <a:ext cx="3175" cy="4763"/>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8" name="Freeform 2700"/>
          <p:cNvSpPr>
            <a:spLocks noChangeAspect="1"/>
          </p:cNvSpPr>
          <p:nvPr/>
        </p:nvSpPr>
        <p:spPr bwMode="auto">
          <a:xfrm>
            <a:off x="6889750" y="3873500"/>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9" name="Freeform 2701"/>
          <p:cNvSpPr>
            <a:spLocks noChangeAspect="1"/>
          </p:cNvSpPr>
          <p:nvPr/>
        </p:nvSpPr>
        <p:spPr bwMode="auto">
          <a:xfrm>
            <a:off x="6899275" y="3890963"/>
            <a:ext cx="4763" cy="4762"/>
          </a:xfrm>
          <a:custGeom>
            <a:avLst/>
            <a:gdLst>
              <a:gd name="T0" fmla="*/ 3 w 2"/>
              <a:gd name="T1" fmla="*/ 2 h 3"/>
              <a:gd name="T2" fmla="*/ 2 w 2"/>
              <a:gd name="T3" fmla="*/ 2 h 3"/>
              <a:gd name="T4" fmla="*/ 0 w 2"/>
              <a:gd name="T5" fmla="*/ 1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0" name="Freeform 2702"/>
          <p:cNvSpPr>
            <a:spLocks noChangeAspect="1"/>
          </p:cNvSpPr>
          <p:nvPr/>
        </p:nvSpPr>
        <p:spPr bwMode="auto">
          <a:xfrm>
            <a:off x="6904038" y="3905250"/>
            <a:ext cx="3175" cy="6350"/>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1" name="Freeform 2703"/>
          <p:cNvSpPr>
            <a:spLocks noChangeAspect="1"/>
          </p:cNvSpPr>
          <p:nvPr/>
        </p:nvSpPr>
        <p:spPr bwMode="auto">
          <a:xfrm>
            <a:off x="6894513" y="3879850"/>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2" name="Freeform 2704"/>
          <p:cNvSpPr>
            <a:spLocks noChangeAspect="1"/>
          </p:cNvSpPr>
          <p:nvPr/>
        </p:nvSpPr>
        <p:spPr bwMode="auto">
          <a:xfrm>
            <a:off x="6897688" y="3932238"/>
            <a:ext cx="4762" cy="4762"/>
          </a:xfrm>
          <a:custGeom>
            <a:avLst/>
            <a:gdLst>
              <a:gd name="T0" fmla="*/ 2 w 2"/>
              <a:gd name="T1" fmla="*/ 2 h 2"/>
              <a:gd name="T2" fmla="*/ 2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3" name="Freeform 2705"/>
          <p:cNvSpPr>
            <a:spLocks noChangeAspect="1"/>
          </p:cNvSpPr>
          <p:nvPr/>
        </p:nvSpPr>
        <p:spPr bwMode="auto">
          <a:xfrm>
            <a:off x="6788150" y="3994150"/>
            <a:ext cx="4763" cy="4763"/>
          </a:xfrm>
          <a:custGeom>
            <a:avLst/>
            <a:gdLst>
              <a:gd name="T0" fmla="*/ 2 w 3"/>
              <a:gd name="T1" fmla="*/ 2 h 3"/>
              <a:gd name="T2" fmla="*/ 2 w 3"/>
              <a:gd name="T3" fmla="*/ 3 h 3"/>
              <a:gd name="T4" fmla="*/ 1 w 3"/>
              <a:gd name="T5" fmla="*/ 2 h 3"/>
              <a:gd name="T6" fmla="*/ 1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 name="Freeform 2706"/>
          <p:cNvSpPr>
            <a:spLocks noChangeAspect="1"/>
          </p:cNvSpPr>
          <p:nvPr/>
        </p:nvSpPr>
        <p:spPr bwMode="auto">
          <a:xfrm>
            <a:off x="6780213" y="3986213"/>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5" name="Freeform 2707"/>
          <p:cNvSpPr>
            <a:spLocks noChangeAspect="1"/>
          </p:cNvSpPr>
          <p:nvPr/>
        </p:nvSpPr>
        <p:spPr bwMode="auto">
          <a:xfrm>
            <a:off x="6791325" y="4010025"/>
            <a:ext cx="3175" cy="6350"/>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6" name="Freeform 2708"/>
          <p:cNvSpPr>
            <a:spLocks noChangeAspect="1"/>
          </p:cNvSpPr>
          <p:nvPr/>
        </p:nvSpPr>
        <p:spPr bwMode="auto">
          <a:xfrm>
            <a:off x="6769100" y="3959225"/>
            <a:ext cx="1588" cy="3175"/>
          </a:xfrm>
          <a:custGeom>
            <a:avLst/>
            <a:gdLst>
              <a:gd name="T0" fmla="*/ 1 w 1"/>
              <a:gd name="T1" fmla="*/ 1 h 2"/>
              <a:gd name="T2" fmla="*/ 1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 name="Freeform 2709"/>
          <p:cNvSpPr>
            <a:spLocks noChangeAspect="1"/>
          </p:cNvSpPr>
          <p:nvPr/>
        </p:nvSpPr>
        <p:spPr bwMode="auto">
          <a:xfrm>
            <a:off x="6792913" y="3986213"/>
            <a:ext cx="6350" cy="11112"/>
          </a:xfrm>
          <a:custGeom>
            <a:avLst/>
            <a:gdLst>
              <a:gd name="T0" fmla="*/ 3 w 3"/>
              <a:gd name="T1" fmla="*/ 4 h 6"/>
              <a:gd name="T2" fmla="*/ 3 w 3"/>
              <a:gd name="T3" fmla="*/ 6 h 6"/>
              <a:gd name="T4" fmla="*/ 1 w 3"/>
              <a:gd name="T5" fmla="*/ 5 h 6"/>
              <a:gd name="T6" fmla="*/ 1 w 3"/>
              <a:gd name="T7" fmla="*/ 1 h 6"/>
              <a:gd name="T8" fmla="*/ 3 w 3"/>
              <a:gd name="T9" fmla="*/ 4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8" name="Freeform 2710"/>
          <p:cNvSpPr>
            <a:spLocks noChangeAspect="1"/>
          </p:cNvSpPr>
          <p:nvPr/>
        </p:nvSpPr>
        <p:spPr bwMode="auto">
          <a:xfrm>
            <a:off x="6762750" y="3914775"/>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9" name="Freeform 2711"/>
          <p:cNvSpPr>
            <a:spLocks noChangeAspect="1"/>
          </p:cNvSpPr>
          <p:nvPr/>
        </p:nvSpPr>
        <p:spPr bwMode="auto">
          <a:xfrm>
            <a:off x="6772275" y="3881438"/>
            <a:ext cx="7938" cy="7937"/>
          </a:xfrm>
          <a:custGeom>
            <a:avLst/>
            <a:gdLst>
              <a:gd name="T0" fmla="*/ 4 w 4"/>
              <a:gd name="T1" fmla="*/ 3 h 4"/>
              <a:gd name="T2" fmla="*/ 4 w 4"/>
              <a:gd name="T3" fmla="*/ 4 h 4"/>
              <a:gd name="T4" fmla="*/ 1 w 4"/>
              <a:gd name="T5" fmla="*/ 4 h 4"/>
              <a:gd name="T6" fmla="*/ 1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0" name="Freeform 2712"/>
          <p:cNvSpPr>
            <a:spLocks noChangeAspect="1"/>
          </p:cNvSpPr>
          <p:nvPr/>
        </p:nvSpPr>
        <p:spPr bwMode="auto">
          <a:xfrm>
            <a:off x="5770563" y="3922713"/>
            <a:ext cx="6350" cy="6350"/>
          </a:xfrm>
          <a:custGeom>
            <a:avLst/>
            <a:gdLst>
              <a:gd name="T0" fmla="*/ 3 w 4"/>
              <a:gd name="T1" fmla="*/ 0 h 3"/>
              <a:gd name="T2" fmla="*/ 4 w 4"/>
              <a:gd name="T3" fmla="*/ 1 h 3"/>
              <a:gd name="T4" fmla="*/ 2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1" name="Freeform 2713"/>
          <p:cNvSpPr>
            <a:spLocks noChangeAspect="1"/>
          </p:cNvSpPr>
          <p:nvPr/>
        </p:nvSpPr>
        <p:spPr bwMode="auto">
          <a:xfrm>
            <a:off x="5573713" y="4545013"/>
            <a:ext cx="180975" cy="387350"/>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2" name="Freeform 2714"/>
          <p:cNvSpPr>
            <a:spLocks noChangeAspect="1"/>
          </p:cNvSpPr>
          <p:nvPr/>
        </p:nvSpPr>
        <p:spPr bwMode="auto">
          <a:xfrm>
            <a:off x="5580063" y="4530725"/>
            <a:ext cx="4762" cy="11113"/>
          </a:xfrm>
          <a:custGeom>
            <a:avLst/>
            <a:gdLst>
              <a:gd name="T0" fmla="*/ 1 w 3"/>
              <a:gd name="T1" fmla="*/ 0 h 6"/>
              <a:gd name="T2" fmla="*/ 0 w 3"/>
              <a:gd name="T3" fmla="*/ 4 h 6"/>
              <a:gd name="T4" fmla="*/ 1 w 3"/>
              <a:gd name="T5" fmla="*/ 7 h 6"/>
              <a:gd name="T6" fmla="*/ 2 w 3"/>
              <a:gd name="T7" fmla="*/ 4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3" name="Freeform 2715"/>
          <p:cNvSpPr>
            <a:spLocks noChangeAspect="1"/>
          </p:cNvSpPr>
          <p:nvPr/>
        </p:nvSpPr>
        <p:spPr bwMode="auto">
          <a:xfrm>
            <a:off x="5603875" y="4546600"/>
            <a:ext cx="9525" cy="11113"/>
          </a:xfrm>
          <a:custGeom>
            <a:avLst/>
            <a:gdLst>
              <a:gd name="T0" fmla="*/ 1 w 5"/>
              <a:gd name="T1" fmla="*/ 1 h 6"/>
              <a:gd name="T2" fmla="*/ 1 w 5"/>
              <a:gd name="T3" fmla="*/ 4 h 6"/>
              <a:gd name="T4" fmla="*/ 4 w 5"/>
              <a:gd name="T5" fmla="*/ 7 h 6"/>
              <a:gd name="T6" fmla="*/ 4 w 5"/>
              <a:gd name="T7" fmla="*/ 2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4" name="Freeform 2716"/>
          <p:cNvSpPr>
            <a:spLocks noChangeAspect="1"/>
          </p:cNvSpPr>
          <p:nvPr/>
        </p:nvSpPr>
        <p:spPr bwMode="auto">
          <a:xfrm>
            <a:off x="5622925" y="4564063"/>
            <a:ext cx="9525" cy="11112"/>
          </a:xfrm>
          <a:custGeom>
            <a:avLst/>
            <a:gdLst>
              <a:gd name="T0" fmla="*/ 1 w 5"/>
              <a:gd name="T1" fmla="*/ 0 h 6"/>
              <a:gd name="T2" fmla="*/ 1 w 5"/>
              <a:gd name="T3" fmla="*/ 4 h 6"/>
              <a:gd name="T4" fmla="*/ 4 w 5"/>
              <a:gd name="T5" fmla="*/ 7 h 6"/>
              <a:gd name="T6" fmla="*/ 4 w 5"/>
              <a:gd name="T7" fmla="*/ 2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 name="Freeform 2717"/>
          <p:cNvSpPr>
            <a:spLocks noChangeAspect="1"/>
          </p:cNvSpPr>
          <p:nvPr/>
        </p:nvSpPr>
        <p:spPr bwMode="auto">
          <a:xfrm>
            <a:off x="5697538" y="4575175"/>
            <a:ext cx="7937" cy="12700"/>
          </a:xfrm>
          <a:custGeom>
            <a:avLst/>
            <a:gdLst>
              <a:gd name="T0" fmla="*/ 0 w 4"/>
              <a:gd name="T1" fmla="*/ 1 h 7"/>
              <a:gd name="T2" fmla="*/ 0 w 4"/>
              <a:gd name="T3" fmla="*/ 3 h 7"/>
              <a:gd name="T4" fmla="*/ 4 w 4"/>
              <a:gd name="T5" fmla="*/ 7 h 7"/>
              <a:gd name="T6" fmla="*/ 4 w 4"/>
              <a:gd name="T7" fmla="*/ 2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6" name="Freeform 2718"/>
          <p:cNvSpPr>
            <a:spLocks noChangeAspect="1"/>
          </p:cNvSpPr>
          <p:nvPr/>
        </p:nvSpPr>
        <p:spPr bwMode="auto">
          <a:xfrm>
            <a:off x="5911850" y="4767263"/>
            <a:ext cx="11113" cy="22225"/>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7" name="Freeform 2719"/>
          <p:cNvSpPr>
            <a:spLocks noChangeAspect="1"/>
          </p:cNvSpPr>
          <p:nvPr/>
        </p:nvSpPr>
        <p:spPr bwMode="auto">
          <a:xfrm>
            <a:off x="5861050" y="4795838"/>
            <a:ext cx="14288" cy="15875"/>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8" name="Freeform 2720"/>
          <p:cNvSpPr>
            <a:spLocks noChangeAspect="1"/>
          </p:cNvSpPr>
          <p:nvPr/>
        </p:nvSpPr>
        <p:spPr bwMode="auto">
          <a:xfrm>
            <a:off x="5867400" y="4332288"/>
            <a:ext cx="11113" cy="11112"/>
          </a:xfrm>
          <a:custGeom>
            <a:avLst/>
            <a:gdLst>
              <a:gd name="T0" fmla="*/ 1 w 6"/>
              <a:gd name="T1" fmla="*/ 1 h 6"/>
              <a:gd name="T2" fmla="*/ 6 w 6"/>
              <a:gd name="T3" fmla="*/ 4 h 6"/>
              <a:gd name="T4" fmla="*/ 6 w 6"/>
              <a:gd name="T5" fmla="*/ 7 h 6"/>
              <a:gd name="T6" fmla="*/ 1 w 6"/>
              <a:gd name="T7" fmla="*/ 5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9" name="Freeform 2721"/>
          <p:cNvSpPr>
            <a:spLocks noChangeAspect="1"/>
          </p:cNvSpPr>
          <p:nvPr/>
        </p:nvSpPr>
        <p:spPr bwMode="auto">
          <a:xfrm>
            <a:off x="4319588" y="2944813"/>
            <a:ext cx="293687" cy="241300"/>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 name="Freeform 2722"/>
          <p:cNvSpPr>
            <a:spLocks noChangeAspect="1"/>
          </p:cNvSpPr>
          <p:nvPr/>
        </p:nvSpPr>
        <p:spPr bwMode="auto">
          <a:xfrm>
            <a:off x="4410075" y="3184525"/>
            <a:ext cx="6350" cy="4763"/>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1" name="Freeform 2723"/>
          <p:cNvSpPr>
            <a:spLocks noChangeAspect="1"/>
          </p:cNvSpPr>
          <p:nvPr/>
        </p:nvSpPr>
        <p:spPr bwMode="auto">
          <a:xfrm>
            <a:off x="4591050" y="3065463"/>
            <a:ext cx="28575" cy="22225"/>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2" name="Freeform 2724"/>
          <p:cNvSpPr>
            <a:spLocks noChangeAspect="1"/>
          </p:cNvSpPr>
          <p:nvPr/>
        </p:nvSpPr>
        <p:spPr bwMode="auto">
          <a:xfrm>
            <a:off x="4627563" y="3062288"/>
            <a:ext cx="14287" cy="11112"/>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3" name="Freeform 2725"/>
          <p:cNvSpPr>
            <a:spLocks noChangeAspect="1"/>
          </p:cNvSpPr>
          <p:nvPr/>
        </p:nvSpPr>
        <p:spPr bwMode="auto">
          <a:xfrm>
            <a:off x="4564063" y="3090863"/>
            <a:ext cx="12700" cy="11112"/>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4" name="Freeform 2726"/>
          <p:cNvSpPr>
            <a:spLocks noChangeAspect="1"/>
          </p:cNvSpPr>
          <p:nvPr/>
        </p:nvSpPr>
        <p:spPr bwMode="auto">
          <a:xfrm>
            <a:off x="4568825" y="3103563"/>
            <a:ext cx="11113" cy="6350"/>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 name="Freeform 2727"/>
          <p:cNvSpPr>
            <a:spLocks noChangeAspect="1"/>
          </p:cNvSpPr>
          <p:nvPr/>
        </p:nvSpPr>
        <p:spPr bwMode="auto">
          <a:xfrm>
            <a:off x="5013325" y="3101975"/>
            <a:ext cx="7938" cy="4763"/>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6" name="Freeform 2728"/>
          <p:cNvSpPr>
            <a:spLocks noChangeAspect="1"/>
          </p:cNvSpPr>
          <p:nvPr/>
        </p:nvSpPr>
        <p:spPr bwMode="auto">
          <a:xfrm>
            <a:off x="5018088" y="3128963"/>
            <a:ext cx="6350" cy="7937"/>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7" name="Freeform 2729"/>
          <p:cNvSpPr>
            <a:spLocks noChangeAspect="1"/>
          </p:cNvSpPr>
          <p:nvPr/>
        </p:nvSpPr>
        <p:spPr bwMode="auto">
          <a:xfrm>
            <a:off x="5105400" y="3040063"/>
            <a:ext cx="9525" cy="7937"/>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8" name="Freeform 2730"/>
          <p:cNvSpPr>
            <a:spLocks noChangeAspect="1"/>
          </p:cNvSpPr>
          <p:nvPr/>
        </p:nvSpPr>
        <p:spPr bwMode="auto">
          <a:xfrm>
            <a:off x="5127625" y="3046413"/>
            <a:ext cx="7938" cy="6350"/>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9" name="Freeform 2731"/>
          <p:cNvSpPr>
            <a:spLocks noChangeAspect="1"/>
          </p:cNvSpPr>
          <p:nvPr/>
        </p:nvSpPr>
        <p:spPr bwMode="auto">
          <a:xfrm>
            <a:off x="5119688" y="3063875"/>
            <a:ext cx="7937" cy="4763"/>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0" name="Freeform 2732"/>
          <p:cNvSpPr>
            <a:spLocks noChangeAspect="1"/>
          </p:cNvSpPr>
          <p:nvPr/>
        </p:nvSpPr>
        <p:spPr bwMode="auto">
          <a:xfrm>
            <a:off x="5106988" y="3095625"/>
            <a:ext cx="7937" cy="6350"/>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1" name="Freeform 2733"/>
          <p:cNvSpPr>
            <a:spLocks noChangeAspect="1"/>
          </p:cNvSpPr>
          <p:nvPr/>
        </p:nvSpPr>
        <p:spPr bwMode="auto">
          <a:xfrm>
            <a:off x="5113338" y="3127375"/>
            <a:ext cx="9525" cy="6350"/>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2" name="Freeform 2734"/>
          <p:cNvSpPr>
            <a:spLocks noChangeAspect="1"/>
          </p:cNvSpPr>
          <p:nvPr/>
        </p:nvSpPr>
        <p:spPr bwMode="auto">
          <a:xfrm>
            <a:off x="5157788" y="3132138"/>
            <a:ext cx="9525" cy="6350"/>
          </a:xfrm>
          <a:custGeom>
            <a:avLst/>
            <a:gdLst>
              <a:gd name="T0" fmla="*/ 4 w 5"/>
              <a:gd name="T1" fmla="*/ 1 h 3"/>
              <a:gd name="T2" fmla="*/ 5 w 5"/>
              <a:gd name="T3" fmla="*/ 4 h 3"/>
              <a:gd name="T4" fmla="*/ 0 w 5"/>
              <a:gd name="T5" fmla="*/ 1 h 3"/>
              <a:gd name="T6" fmla="*/ 4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3" name="Freeform 2735"/>
          <p:cNvSpPr>
            <a:spLocks noChangeAspect="1"/>
          </p:cNvSpPr>
          <p:nvPr/>
        </p:nvSpPr>
        <p:spPr bwMode="auto">
          <a:xfrm>
            <a:off x="5106988" y="3162300"/>
            <a:ext cx="6350" cy="7938"/>
          </a:xfrm>
          <a:custGeom>
            <a:avLst/>
            <a:gdLst>
              <a:gd name="T0" fmla="*/ 1 w 3"/>
              <a:gd name="T1" fmla="*/ 3 h 4"/>
              <a:gd name="T2" fmla="*/ 4 w 3"/>
              <a:gd name="T3" fmla="*/ 1 h 4"/>
              <a:gd name="T4" fmla="*/ 1 w 3"/>
              <a:gd name="T5" fmla="*/ 5 h 4"/>
              <a:gd name="T6" fmla="*/ 1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4" name="Freeform 2736"/>
          <p:cNvSpPr>
            <a:spLocks noChangeAspect="1"/>
          </p:cNvSpPr>
          <p:nvPr/>
        </p:nvSpPr>
        <p:spPr bwMode="auto">
          <a:xfrm>
            <a:off x="5143500" y="3136900"/>
            <a:ext cx="7938" cy="4763"/>
          </a:xfrm>
          <a:custGeom>
            <a:avLst/>
            <a:gdLst>
              <a:gd name="T0" fmla="*/ 1 w 4"/>
              <a:gd name="T1" fmla="*/ 1 h 3"/>
              <a:gd name="T2" fmla="*/ 5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 name="Freeform 2737"/>
          <p:cNvSpPr>
            <a:spLocks noChangeAspect="1"/>
          </p:cNvSpPr>
          <p:nvPr/>
        </p:nvSpPr>
        <p:spPr bwMode="auto">
          <a:xfrm>
            <a:off x="5141913" y="3159125"/>
            <a:ext cx="4762" cy="6350"/>
          </a:xfrm>
          <a:custGeom>
            <a:avLst/>
            <a:gdLst>
              <a:gd name="T0" fmla="*/ 1 w 3"/>
              <a:gd name="T1" fmla="*/ 1 h 3"/>
              <a:gd name="T2" fmla="*/ 3 w 3"/>
              <a:gd name="T3" fmla="*/ 0 h 3"/>
              <a:gd name="T4" fmla="*/ 1 w 3"/>
              <a:gd name="T5" fmla="*/ 4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6" name="Freeform 2738"/>
          <p:cNvSpPr>
            <a:spLocks noChangeAspect="1"/>
          </p:cNvSpPr>
          <p:nvPr/>
        </p:nvSpPr>
        <p:spPr bwMode="auto">
          <a:xfrm>
            <a:off x="5091113" y="3082925"/>
            <a:ext cx="7937" cy="7938"/>
          </a:xfrm>
          <a:custGeom>
            <a:avLst/>
            <a:gdLst>
              <a:gd name="T0" fmla="*/ 1 w 4"/>
              <a:gd name="T1" fmla="*/ 3 h 4"/>
              <a:gd name="T2" fmla="*/ 4 w 4"/>
              <a:gd name="T3" fmla="*/ 1 h 4"/>
              <a:gd name="T4" fmla="*/ 1 w 4"/>
              <a:gd name="T5" fmla="*/ 5 h 4"/>
              <a:gd name="T6" fmla="*/ 1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7" name="Freeform 2739"/>
          <p:cNvSpPr>
            <a:spLocks noChangeAspect="1"/>
          </p:cNvSpPr>
          <p:nvPr/>
        </p:nvSpPr>
        <p:spPr bwMode="auto">
          <a:xfrm>
            <a:off x="5084763" y="3087688"/>
            <a:ext cx="4762" cy="6350"/>
          </a:xfrm>
          <a:custGeom>
            <a:avLst/>
            <a:gdLst>
              <a:gd name="T0" fmla="*/ 2 w 3"/>
              <a:gd name="T1" fmla="*/ 1 h 3"/>
              <a:gd name="T2" fmla="*/ 3 w 3"/>
              <a:gd name="T3" fmla="*/ 4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8" name="Freeform 2740"/>
          <p:cNvSpPr>
            <a:spLocks noChangeAspect="1"/>
          </p:cNvSpPr>
          <p:nvPr/>
        </p:nvSpPr>
        <p:spPr bwMode="auto">
          <a:xfrm>
            <a:off x="4460875" y="2825750"/>
            <a:ext cx="6350" cy="4763"/>
          </a:xfrm>
          <a:custGeom>
            <a:avLst/>
            <a:gdLst>
              <a:gd name="T0" fmla="*/ 3 w 3"/>
              <a:gd name="T1" fmla="*/ 2 h 3"/>
              <a:gd name="T2" fmla="*/ 3 w 3"/>
              <a:gd name="T3" fmla="*/ 3 h 3"/>
              <a:gd name="T4" fmla="*/ 0 w 3"/>
              <a:gd name="T5" fmla="*/ 2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9" name="Freeform 2741"/>
          <p:cNvSpPr>
            <a:spLocks noChangeAspect="1"/>
          </p:cNvSpPr>
          <p:nvPr/>
        </p:nvSpPr>
        <p:spPr bwMode="auto">
          <a:xfrm>
            <a:off x="4481513" y="2836863"/>
            <a:ext cx="6350" cy="6350"/>
          </a:xfrm>
          <a:custGeom>
            <a:avLst/>
            <a:gdLst>
              <a:gd name="T0" fmla="*/ 3 w 3"/>
              <a:gd name="T1" fmla="*/ 1 h 3"/>
              <a:gd name="T2" fmla="*/ 4 w 3"/>
              <a:gd name="T3" fmla="*/ 3 h 3"/>
              <a:gd name="T4" fmla="*/ 1 w 3"/>
              <a:gd name="T5" fmla="*/ 3 h 3"/>
              <a:gd name="T6" fmla="*/ 1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0" name="Freeform 2742"/>
          <p:cNvSpPr>
            <a:spLocks noChangeAspect="1"/>
          </p:cNvSpPr>
          <p:nvPr/>
        </p:nvSpPr>
        <p:spPr bwMode="auto">
          <a:xfrm>
            <a:off x="4502150" y="2868613"/>
            <a:ext cx="6350" cy="6350"/>
          </a:xfrm>
          <a:custGeom>
            <a:avLst/>
            <a:gdLst>
              <a:gd name="T0" fmla="*/ 3 w 3"/>
              <a:gd name="T1" fmla="*/ 3 h 3"/>
              <a:gd name="T2" fmla="*/ 4 w 3"/>
              <a:gd name="T3" fmla="*/ 4 h 3"/>
              <a:gd name="T4" fmla="*/ 0 w 3"/>
              <a:gd name="T5" fmla="*/ 4 h 3"/>
              <a:gd name="T6" fmla="*/ 0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1" name="Freeform 2743"/>
          <p:cNvSpPr>
            <a:spLocks noChangeAspect="1"/>
          </p:cNvSpPr>
          <p:nvPr/>
        </p:nvSpPr>
        <p:spPr bwMode="auto">
          <a:xfrm>
            <a:off x="4870450" y="2901950"/>
            <a:ext cx="6350" cy="4763"/>
          </a:xfrm>
          <a:custGeom>
            <a:avLst/>
            <a:gdLst>
              <a:gd name="T0" fmla="*/ 3 w 3"/>
              <a:gd name="T1" fmla="*/ 1 h 3"/>
              <a:gd name="T2" fmla="*/ 3 w 3"/>
              <a:gd name="T3" fmla="*/ 2 h 3"/>
              <a:gd name="T4" fmla="*/ 1 w 3"/>
              <a:gd name="T5" fmla="*/ 2 h 3"/>
              <a:gd name="T6" fmla="*/ 1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2" name="Freeform 2744"/>
          <p:cNvSpPr>
            <a:spLocks noChangeAspect="1"/>
          </p:cNvSpPr>
          <p:nvPr/>
        </p:nvSpPr>
        <p:spPr bwMode="auto">
          <a:xfrm>
            <a:off x="4618038" y="2684463"/>
            <a:ext cx="11112" cy="6350"/>
          </a:xfrm>
          <a:custGeom>
            <a:avLst/>
            <a:gdLst>
              <a:gd name="T0" fmla="*/ 0 w 6"/>
              <a:gd name="T1" fmla="*/ 1 h 3"/>
              <a:gd name="T2" fmla="*/ 4 w 6"/>
              <a:gd name="T3" fmla="*/ 1 h 3"/>
              <a:gd name="T4" fmla="*/ 7 w 6"/>
              <a:gd name="T5" fmla="*/ 3 h 3"/>
              <a:gd name="T6" fmla="*/ 4 w 6"/>
              <a:gd name="T7" fmla="*/ 3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3" name="Freeform 2745"/>
          <p:cNvSpPr>
            <a:spLocks noChangeAspect="1"/>
          </p:cNvSpPr>
          <p:nvPr/>
        </p:nvSpPr>
        <p:spPr bwMode="auto">
          <a:xfrm>
            <a:off x="4640263" y="2628900"/>
            <a:ext cx="7937" cy="11113"/>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4" name="Freeform 2746"/>
          <p:cNvSpPr>
            <a:spLocks noChangeAspect="1"/>
          </p:cNvSpPr>
          <p:nvPr/>
        </p:nvSpPr>
        <p:spPr bwMode="auto">
          <a:xfrm>
            <a:off x="4649788" y="2620963"/>
            <a:ext cx="6350" cy="7937"/>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 name="Freeform 2747"/>
          <p:cNvSpPr>
            <a:spLocks noChangeAspect="1"/>
          </p:cNvSpPr>
          <p:nvPr/>
        </p:nvSpPr>
        <p:spPr bwMode="auto">
          <a:xfrm>
            <a:off x="4619625" y="2681288"/>
            <a:ext cx="9525" cy="4762"/>
          </a:xfrm>
          <a:custGeom>
            <a:avLst/>
            <a:gdLst>
              <a:gd name="T0" fmla="*/ 2 w 5"/>
              <a:gd name="T1" fmla="*/ 1 h 3"/>
              <a:gd name="T2" fmla="*/ 6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 name="Freeform 2748"/>
          <p:cNvSpPr>
            <a:spLocks noChangeAspect="1"/>
          </p:cNvSpPr>
          <p:nvPr/>
        </p:nvSpPr>
        <p:spPr bwMode="auto">
          <a:xfrm>
            <a:off x="4622800" y="2676525"/>
            <a:ext cx="7938" cy="4763"/>
          </a:xfrm>
          <a:custGeom>
            <a:avLst/>
            <a:gdLst>
              <a:gd name="T0" fmla="*/ 1 w 4"/>
              <a:gd name="T1" fmla="*/ 2 h 2"/>
              <a:gd name="T2" fmla="*/ 5 w 4"/>
              <a:gd name="T3" fmla="*/ 3 h 2"/>
              <a:gd name="T4" fmla="*/ 1 w 4"/>
              <a:gd name="T5" fmla="*/ 3 h 2"/>
              <a:gd name="T6" fmla="*/ 0 w 4"/>
              <a:gd name="T7" fmla="*/ 2 h 2"/>
              <a:gd name="T8" fmla="*/ 1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 name="Freeform 2749"/>
          <p:cNvSpPr>
            <a:spLocks noChangeAspect="1"/>
          </p:cNvSpPr>
          <p:nvPr/>
        </p:nvSpPr>
        <p:spPr bwMode="auto">
          <a:xfrm>
            <a:off x="4473575" y="2752725"/>
            <a:ext cx="4763" cy="6350"/>
          </a:xfrm>
          <a:custGeom>
            <a:avLst/>
            <a:gdLst>
              <a:gd name="T0" fmla="*/ 4763 w 2"/>
              <a:gd name="T1" fmla="*/ 0 h 3"/>
              <a:gd name="T2" fmla="*/ 0 w 2"/>
              <a:gd name="T3" fmla="*/ 6350 h 3"/>
              <a:gd name="T4" fmla="*/ 4763 w 2"/>
              <a:gd name="T5" fmla="*/ 8467 h 3"/>
              <a:gd name="T6" fmla="*/ 7145 w 2"/>
              <a:gd name="T7" fmla="*/ 8467 h 3"/>
              <a:gd name="T8" fmla="*/ 4763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8" name="Freeform 2750"/>
          <p:cNvSpPr>
            <a:spLocks noChangeAspect="1"/>
          </p:cNvSpPr>
          <p:nvPr/>
        </p:nvSpPr>
        <p:spPr bwMode="auto">
          <a:xfrm>
            <a:off x="4733925" y="2967038"/>
            <a:ext cx="23813" cy="53975"/>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9" name="Freeform 2751"/>
          <p:cNvSpPr>
            <a:spLocks noChangeAspect="1"/>
          </p:cNvSpPr>
          <p:nvPr/>
        </p:nvSpPr>
        <p:spPr bwMode="auto">
          <a:xfrm>
            <a:off x="4724400" y="3025775"/>
            <a:ext cx="41275" cy="74613"/>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0" name="Freeform 2752"/>
          <p:cNvSpPr>
            <a:spLocks noChangeAspect="1"/>
          </p:cNvSpPr>
          <p:nvPr/>
        </p:nvSpPr>
        <p:spPr bwMode="auto">
          <a:xfrm>
            <a:off x="4827588" y="3117850"/>
            <a:ext cx="73025" cy="52388"/>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1" name="Freeform 2753"/>
          <p:cNvSpPr>
            <a:spLocks noChangeAspect="1"/>
          </p:cNvSpPr>
          <p:nvPr/>
        </p:nvSpPr>
        <p:spPr bwMode="auto">
          <a:xfrm>
            <a:off x="4719638" y="2474913"/>
            <a:ext cx="52387" cy="36512"/>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2" name="Freeform 2754"/>
          <p:cNvSpPr>
            <a:spLocks noChangeAspect="1"/>
          </p:cNvSpPr>
          <p:nvPr/>
        </p:nvSpPr>
        <p:spPr bwMode="auto">
          <a:xfrm>
            <a:off x="4716463" y="2500313"/>
            <a:ext cx="65087" cy="77787"/>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3" name="Freeform 2755"/>
          <p:cNvSpPr>
            <a:spLocks noChangeAspect="1"/>
          </p:cNvSpPr>
          <p:nvPr/>
        </p:nvSpPr>
        <p:spPr bwMode="auto">
          <a:xfrm>
            <a:off x="4502150" y="2711450"/>
            <a:ext cx="9525" cy="4763"/>
          </a:xfrm>
          <a:custGeom>
            <a:avLst/>
            <a:gdLst>
              <a:gd name="T0" fmla="*/ 9525 w 5"/>
              <a:gd name="T1" fmla="*/ 3175 h 3"/>
              <a:gd name="T2" fmla="*/ 3810 w 5"/>
              <a:gd name="T3" fmla="*/ 0 h 3"/>
              <a:gd name="T4" fmla="*/ 0 w 5"/>
              <a:gd name="T5" fmla="*/ 3175 h 3"/>
              <a:gd name="T6" fmla="*/ 3810 w 5"/>
              <a:gd name="T7" fmla="*/ 4762 h 3"/>
              <a:gd name="T8" fmla="*/ 9525 w 5"/>
              <a:gd name="T9" fmla="*/ 317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4" name="Freeform 2756"/>
          <p:cNvSpPr>
            <a:spLocks noChangeAspect="1"/>
          </p:cNvSpPr>
          <p:nvPr/>
        </p:nvSpPr>
        <p:spPr bwMode="auto">
          <a:xfrm>
            <a:off x="4429125" y="2589213"/>
            <a:ext cx="11113" cy="9525"/>
          </a:xfrm>
          <a:custGeom>
            <a:avLst/>
            <a:gdLst>
              <a:gd name="T0" fmla="*/ 11113 w 6"/>
              <a:gd name="T1" fmla="*/ 1905 h 5"/>
              <a:gd name="T2" fmla="*/ 7409 w 6"/>
              <a:gd name="T3" fmla="*/ 1905 h 5"/>
              <a:gd name="T4" fmla="*/ 1852 w 6"/>
              <a:gd name="T5" fmla="*/ 9525 h 5"/>
              <a:gd name="T6" fmla="*/ 9261 w 6"/>
              <a:gd name="T7" fmla="*/ 9525 h 5"/>
              <a:gd name="T8" fmla="*/ 11113 w 6"/>
              <a:gd name="T9" fmla="*/ 190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5" name="Freeform 2757"/>
          <p:cNvSpPr>
            <a:spLocks noChangeAspect="1"/>
          </p:cNvSpPr>
          <p:nvPr/>
        </p:nvSpPr>
        <p:spPr bwMode="auto">
          <a:xfrm>
            <a:off x="4416425" y="2543175"/>
            <a:ext cx="6350" cy="7938"/>
          </a:xfrm>
          <a:custGeom>
            <a:avLst/>
            <a:gdLst>
              <a:gd name="T0" fmla="*/ 6350 w 3"/>
              <a:gd name="T1" fmla="*/ 9921 h 4"/>
              <a:gd name="T2" fmla="*/ 8467 w 3"/>
              <a:gd name="T3" fmla="*/ 5953 h 4"/>
              <a:gd name="T4" fmla="*/ 2117 w 3"/>
              <a:gd name="T5" fmla="*/ 0 h 4"/>
              <a:gd name="T6" fmla="*/ 0 w 3"/>
              <a:gd name="T7" fmla="*/ 5953 h 4"/>
              <a:gd name="T8" fmla="*/ 6350 w 3"/>
              <a:gd name="T9" fmla="*/ 992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 name="Freeform 2758"/>
          <p:cNvSpPr>
            <a:spLocks noChangeAspect="1"/>
          </p:cNvSpPr>
          <p:nvPr/>
        </p:nvSpPr>
        <p:spPr bwMode="auto">
          <a:xfrm>
            <a:off x="4410075" y="2579688"/>
            <a:ext cx="4763" cy="7937"/>
          </a:xfrm>
          <a:custGeom>
            <a:avLst/>
            <a:gdLst>
              <a:gd name="T0" fmla="*/ 3175 w 3"/>
              <a:gd name="T1" fmla="*/ 9923 h 4"/>
              <a:gd name="T2" fmla="*/ 4763 w 3"/>
              <a:gd name="T3" fmla="*/ 5954 h 4"/>
              <a:gd name="T4" fmla="*/ 1588 w 3"/>
              <a:gd name="T5" fmla="*/ 0 h 4"/>
              <a:gd name="T6" fmla="*/ 0 w 3"/>
              <a:gd name="T7" fmla="*/ 5954 h 4"/>
              <a:gd name="T8" fmla="*/ 3175 w 3"/>
              <a:gd name="T9" fmla="*/ 992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7" name="Freeform 2759"/>
          <p:cNvSpPr>
            <a:spLocks noChangeAspect="1"/>
          </p:cNvSpPr>
          <p:nvPr/>
        </p:nvSpPr>
        <p:spPr bwMode="auto">
          <a:xfrm>
            <a:off x="4432300" y="2624138"/>
            <a:ext cx="9525" cy="4762"/>
          </a:xfrm>
          <a:custGeom>
            <a:avLst/>
            <a:gdLst>
              <a:gd name="T0" fmla="*/ 11430 w 5"/>
              <a:gd name="T1" fmla="*/ 1588 h 3"/>
              <a:gd name="T2" fmla="*/ 7620 w 5"/>
              <a:gd name="T3" fmla="*/ 0 h 3"/>
              <a:gd name="T4" fmla="*/ 0 w 5"/>
              <a:gd name="T5" fmla="*/ 1588 h 3"/>
              <a:gd name="T6" fmla="*/ 3810 w 5"/>
              <a:gd name="T7" fmla="*/ 4763 h 3"/>
              <a:gd name="T8" fmla="*/ 11430 w 5"/>
              <a:gd name="T9" fmla="*/ 1588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8" name="Freeform 2760"/>
          <p:cNvSpPr>
            <a:spLocks noChangeAspect="1"/>
          </p:cNvSpPr>
          <p:nvPr/>
        </p:nvSpPr>
        <p:spPr bwMode="auto">
          <a:xfrm>
            <a:off x="4776788" y="2490788"/>
            <a:ext cx="6350" cy="4762"/>
          </a:xfrm>
          <a:custGeom>
            <a:avLst/>
            <a:gdLst>
              <a:gd name="T0" fmla="*/ 4 w 3"/>
              <a:gd name="T1" fmla="*/ 0 h 3"/>
              <a:gd name="T2" fmla="*/ 1 w 3"/>
              <a:gd name="T3" fmla="*/ 0 h 3"/>
              <a:gd name="T4" fmla="*/ 0 w 3"/>
              <a:gd name="T5" fmla="*/ 2 h 3"/>
              <a:gd name="T6" fmla="*/ 3 w 3"/>
              <a:gd name="T7" fmla="*/ 2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9" name="Freeform 2761"/>
          <p:cNvSpPr>
            <a:spLocks noChangeAspect="1"/>
          </p:cNvSpPr>
          <p:nvPr/>
        </p:nvSpPr>
        <p:spPr bwMode="auto">
          <a:xfrm>
            <a:off x="4754563" y="2570163"/>
            <a:ext cx="6350" cy="6350"/>
          </a:xfrm>
          <a:custGeom>
            <a:avLst/>
            <a:gdLst>
              <a:gd name="T0" fmla="*/ 4 w 3"/>
              <a:gd name="T1" fmla="*/ 4 h 3"/>
              <a:gd name="T2" fmla="*/ 3 w 3"/>
              <a:gd name="T3" fmla="*/ 1 h 3"/>
              <a:gd name="T4" fmla="*/ 0 w 3"/>
              <a:gd name="T5" fmla="*/ 1 h 3"/>
              <a:gd name="T6" fmla="*/ 1 w 3"/>
              <a:gd name="T7" fmla="*/ 3 h 3"/>
              <a:gd name="T8" fmla="*/ 4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0" name="Freeform 2762"/>
          <p:cNvSpPr>
            <a:spLocks noChangeAspect="1"/>
          </p:cNvSpPr>
          <p:nvPr/>
        </p:nvSpPr>
        <p:spPr bwMode="auto">
          <a:xfrm>
            <a:off x="4765675" y="2573338"/>
            <a:ext cx="6350" cy="6350"/>
          </a:xfrm>
          <a:custGeom>
            <a:avLst/>
            <a:gdLst>
              <a:gd name="T0" fmla="*/ 4 w 3"/>
              <a:gd name="T1" fmla="*/ 3 h 3"/>
              <a:gd name="T2" fmla="*/ 3 w 3"/>
              <a:gd name="T3" fmla="*/ 1 h 3"/>
              <a:gd name="T4" fmla="*/ 0 w 3"/>
              <a:gd name="T5" fmla="*/ 0 h 3"/>
              <a:gd name="T6" fmla="*/ 1 w 3"/>
              <a:gd name="T7" fmla="*/ 3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1" name="Freeform 2763"/>
          <p:cNvSpPr>
            <a:spLocks noChangeAspect="1"/>
          </p:cNvSpPr>
          <p:nvPr/>
        </p:nvSpPr>
        <p:spPr bwMode="auto">
          <a:xfrm>
            <a:off x="4722813" y="2570163"/>
            <a:ext cx="1587" cy="7937"/>
          </a:xfrm>
          <a:custGeom>
            <a:avLst/>
            <a:gdLst>
              <a:gd name="T0" fmla="*/ 1 w 1"/>
              <a:gd name="T1" fmla="*/ 5 h 4"/>
              <a:gd name="T2" fmla="*/ 1 w 1"/>
              <a:gd name="T3" fmla="*/ 3 h 4"/>
              <a:gd name="T4" fmla="*/ 1 w 1"/>
              <a:gd name="T5" fmla="*/ 0 h 4"/>
              <a:gd name="T6" fmla="*/ 0 w 1"/>
              <a:gd name="T7" fmla="*/ 3 h 4"/>
              <a:gd name="T8" fmla="*/ 1 w 1"/>
              <a:gd name="T9" fmla="*/ 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2" name="Freeform 2764"/>
          <p:cNvSpPr>
            <a:spLocks noChangeAspect="1"/>
          </p:cNvSpPr>
          <p:nvPr/>
        </p:nvSpPr>
        <p:spPr bwMode="auto">
          <a:xfrm>
            <a:off x="4722813" y="2557463"/>
            <a:ext cx="3175" cy="3175"/>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3" name="Freeform 2765"/>
          <p:cNvSpPr>
            <a:spLocks noChangeAspect="1"/>
          </p:cNvSpPr>
          <p:nvPr/>
        </p:nvSpPr>
        <p:spPr bwMode="auto">
          <a:xfrm>
            <a:off x="4724400" y="2579688"/>
            <a:ext cx="3175" cy="3175"/>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4" name="Freeform 2766"/>
          <p:cNvSpPr>
            <a:spLocks noChangeAspect="1"/>
          </p:cNvSpPr>
          <p:nvPr/>
        </p:nvSpPr>
        <p:spPr bwMode="auto">
          <a:xfrm>
            <a:off x="4725988" y="2587625"/>
            <a:ext cx="6350" cy="1588"/>
          </a:xfrm>
          <a:custGeom>
            <a:avLst/>
            <a:gdLst>
              <a:gd name="T0" fmla="*/ 4 w 3"/>
              <a:gd name="T1" fmla="*/ 1 h 1"/>
              <a:gd name="T2" fmla="*/ 3 w 3"/>
              <a:gd name="T3" fmla="*/ 0 h 1"/>
              <a:gd name="T4" fmla="*/ 0 w 3"/>
              <a:gd name="T5" fmla="*/ 1 h 1"/>
              <a:gd name="T6" fmla="*/ 3 w 3"/>
              <a:gd name="T7" fmla="*/ 1 h 1"/>
              <a:gd name="T8" fmla="*/ 4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5" name="Freeform 2767"/>
          <p:cNvSpPr>
            <a:spLocks noChangeAspect="1"/>
          </p:cNvSpPr>
          <p:nvPr/>
        </p:nvSpPr>
        <p:spPr bwMode="auto">
          <a:xfrm>
            <a:off x="4810125" y="2571750"/>
            <a:ext cx="4763" cy="4763"/>
          </a:xfrm>
          <a:custGeom>
            <a:avLst/>
            <a:gdLst>
              <a:gd name="T0" fmla="*/ 3 w 3"/>
              <a:gd name="T1" fmla="*/ 2 h 2"/>
              <a:gd name="T2" fmla="*/ 2 w 3"/>
              <a:gd name="T3" fmla="*/ 0 h 2"/>
              <a:gd name="T4" fmla="*/ 0 w 3"/>
              <a:gd name="T5" fmla="*/ 2 h 2"/>
              <a:gd name="T6" fmla="*/ 2 w 3"/>
              <a:gd name="T7" fmla="*/ 3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 name="Oval 2768"/>
          <p:cNvSpPr>
            <a:spLocks noChangeAspect="1" noChangeArrowheads="1"/>
          </p:cNvSpPr>
          <p:nvPr/>
        </p:nvSpPr>
        <p:spPr bwMode="auto">
          <a:xfrm>
            <a:off x="4772025" y="2538413"/>
            <a:ext cx="3175"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7" name="Freeform 2769"/>
          <p:cNvSpPr>
            <a:spLocks noChangeAspect="1"/>
          </p:cNvSpPr>
          <p:nvPr/>
        </p:nvSpPr>
        <p:spPr bwMode="auto">
          <a:xfrm>
            <a:off x="4868863" y="2563813"/>
            <a:ext cx="7937" cy="7937"/>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8" name="Freeform 2770"/>
          <p:cNvSpPr>
            <a:spLocks noChangeAspect="1"/>
          </p:cNvSpPr>
          <p:nvPr/>
        </p:nvSpPr>
        <p:spPr bwMode="auto">
          <a:xfrm>
            <a:off x="4727575" y="2505075"/>
            <a:ext cx="6350" cy="7938"/>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9" name="Freeform 2771"/>
          <p:cNvSpPr>
            <a:spLocks noChangeAspect="1"/>
          </p:cNvSpPr>
          <p:nvPr/>
        </p:nvSpPr>
        <p:spPr bwMode="auto">
          <a:xfrm>
            <a:off x="4756150" y="2551113"/>
            <a:ext cx="20638" cy="20637"/>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0" name="Freeform 2772"/>
          <p:cNvSpPr>
            <a:spLocks noChangeAspect="1"/>
          </p:cNvSpPr>
          <p:nvPr/>
        </p:nvSpPr>
        <p:spPr bwMode="auto">
          <a:xfrm>
            <a:off x="4779963" y="2532063"/>
            <a:ext cx="38100" cy="44450"/>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1" name="Freeform 2773"/>
          <p:cNvSpPr>
            <a:spLocks noChangeAspect="1"/>
          </p:cNvSpPr>
          <p:nvPr/>
        </p:nvSpPr>
        <p:spPr bwMode="auto">
          <a:xfrm>
            <a:off x="4799013" y="2576513"/>
            <a:ext cx="9525" cy="11112"/>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2" name="Freeform 2774"/>
          <p:cNvSpPr>
            <a:spLocks noChangeAspect="1"/>
          </p:cNvSpPr>
          <p:nvPr/>
        </p:nvSpPr>
        <p:spPr bwMode="auto">
          <a:xfrm>
            <a:off x="4783138" y="2573338"/>
            <a:ext cx="17462" cy="12700"/>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3" name="Freeform 2775"/>
          <p:cNvSpPr>
            <a:spLocks noChangeAspect="1"/>
          </p:cNvSpPr>
          <p:nvPr/>
        </p:nvSpPr>
        <p:spPr bwMode="auto">
          <a:xfrm>
            <a:off x="4775200" y="2570163"/>
            <a:ext cx="4763" cy="12700"/>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4" name="Freeform 2776"/>
          <p:cNvSpPr>
            <a:spLocks noChangeAspect="1"/>
          </p:cNvSpPr>
          <p:nvPr/>
        </p:nvSpPr>
        <p:spPr bwMode="auto">
          <a:xfrm>
            <a:off x="4830763" y="2582863"/>
            <a:ext cx="12700" cy="15875"/>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5" name="Freeform 2777"/>
          <p:cNvSpPr>
            <a:spLocks noChangeAspect="1"/>
          </p:cNvSpPr>
          <p:nvPr/>
        </p:nvSpPr>
        <p:spPr bwMode="auto">
          <a:xfrm>
            <a:off x="4403725" y="2439988"/>
            <a:ext cx="171450" cy="301625"/>
          </a:xfrm>
          <a:custGeom>
            <a:avLst/>
            <a:gdLst>
              <a:gd name="T0" fmla="*/ 201930 w 90"/>
              <a:gd name="T1" fmla="*/ 305443 h 158"/>
              <a:gd name="T2" fmla="*/ 150495 w 90"/>
              <a:gd name="T3" fmla="*/ 324533 h 158"/>
              <a:gd name="T4" fmla="*/ 104775 w 90"/>
              <a:gd name="T5" fmla="*/ 328351 h 158"/>
              <a:gd name="T6" fmla="*/ 66675 w 90"/>
              <a:gd name="T7" fmla="*/ 332169 h 158"/>
              <a:gd name="T8" fmla="*/ 24765 w 90"/>
              <a:gd name="T9" fmla="*/ 351259 h 158"/>
              <a:gd name="T10" fmla="*/ 0 w 90"/>
              <a:gd name="T11" fmla="*/ 358896 h 158"/>
              <a:gd name="T12" fmla="*/ 36195 w 90"/>
              <a:gd name="T13" fmla="*/ 316897 h 158"/>
              <a:gd name="T14" fmla="*/ 76200 w 90"/>
              <a:gd name="T15" fmla="*/ 307352 h 158"/>
              <a:gd name="T16" fmla="*/ 68580 w 90"/>
              <a:gd name="T17" fmla="*/ 303534 h 158"/>
              <a:gd name="T18" fmla="*/ 41910 w 90"/>
              <a:gd name="T19" fmla="*/ 290171 h 158"/>
              <a:gd name="T20" fmla="*/ 36195 w 90"/>
              <a:gd name="T21" fmla="*/ 271081 h 158"/>
              <a:gd name="T22" fmla="*/ 34290 w 90"/>
              <a:gd name="T23" fmla="*/ 242445 h 158"/>
              <a:gd name="T24" fmla="*/ 68580 w 90"/>
              <a:gd name="T25" fmla="*/ 223355 h 158"/>
              <a:gd name="T26" fmla="*/ 81915 w 90"/>
              <a:gd name="T27" fmla="*/ 204265 h 158"/>
              <a:gd name="T28" fmla="*/ 76200 w 90"/>
              <a:gd name="T29" fmla="*/ 190902 h 158"/>
              <a:gd name="T30" fmla="*/ 72390 w 90"/>
              <a:gd name="T31" fmla="*/ 156540 h 158"/>
              <a:gd name="T32" fmla="*/ 36195 w 90"/>
              <a:gd name="T33" fmla="*/ 160358 h 158"/>
              <a:gd name="T34" fmla="*/ 32385 w 90"/>
              <a:gd name="T35" fmla="*/ 137449 h 158"/>
              <a:gd name="T36" fmla="*/ 26670 w 90"/>
              <a:gd name="T37" fmla="*/ 116450 h 158"/>
              <a:gd name="T38" fmla="*/ 13335 w 90"/>
              <a:gd name="T39" fmla="*/ 120268 h 158"/>
              <a:gd name="T40" fmla="*/ 15240 w 90"/>
              <a:gd name="T41" fmla="*/ 93542 h 158"/>
              <a:gd name="T42" fmla="*/ 0 w 90"/>
              <a:gd name="T43" fmla="*/ 83997 h 158"/>
              <a:gd name="T44" fmla="*/ 11430 w 90"/>
              <a:gd name="T45" fmla="*/ 70634 h 158"/>
              <a:gd name="T46" fmla="*/ 9525 w 90"/>
              <a:gd name="T47" fmla="*/ 59180 h 158"/>
              <a:gd name="T48" fmla="*/ 7620 w 90"/>
              <a:gd name="T49" fmla="*/ 41998 h 158"/>
              <a:gd name="T50" fmla="*/ 15240 w 90"/>
              <a:gd name="T51" fmla="*/ 24817 h 158"/>
              <a:gd name="T52" fmla="*/ 26670 w 90"/>
              <a:gd name="T53" fmla="*/ 15272 h 158"/>
              <a:gd name="T54" fmla="*/ 43815 w 90"/>
              <a:gd name="T55" fmla="*/ 7636 h 158"/>
              <a:gd name="T56" fmla="*/ 78105 w 90"/>
              <a:gd name="T57" fmla="*/ 9545 h 158"/>
              <a:gd name="T58" fmla="*/ 47625 w 90"/>
              <a:gd name="T59" fmla="*/ 36271 h 158"/>
              <a:gd name="T60" fmla="*/ 45720 w 90"/>
              <a:gd name="T61" fmla="*/ 53453 h 158"/>
              <a:gd name="T62" fmla="*/ 91440 w 90"/>
              <a:gd name="T63" fmla="*/ 41998 h 158"/>
              <a:gd name="T64" fmla="*/ 110490 w 90"/>
              <a:gd name="T65" fmla="*/ 59180 h 158"/>
              <a:gd name="T66" fmla="*/ 81915 w 90"/>
              <a:gd name="T67" fmla="*/ 93542 h 158"/>
              <a:gd name="T68" fmla="*/ 70485 w 90"/>
              <a:gd name="T69" fmla="*/ 114541 h 158"/>
              <a:gd name="T70" fmla="*/ 104775 w 90"/>
              <a:gd name="T71" fmla="*/ 120268 h 158"/>
              <a:gd name="T72" fmla="*/ 127635 w 90"/>
              <a:gd name="T73" fmla="*/ 167994 h 158"/>
              <a:gd name="T74" fmla="*/ 161925 w 90"/>
              <a:gd name="T75" fmla="*/ 213810 h 158"/>
              <a:gd name="T76" fmla="*/ 171450 w 90"/>
              <a:gd name="T77" fmla="*/ 229082 h 158"/>
              <a:gd name="T78" fmla="*/ 171450 w 90"/>
              <a:gd name="T79" fmla="*/ 246263 h 158"/>
              <a:gd name="T80" fmla="*/ 205740 w 90"/>
              <a:gd name="T81" fmla="*/ 259627 h 158"/>
              <a:gd name="T82" fmla="*/ 192405 w 90"/>
              <a:gd name="T83" fmla="*/ 286353 h 158"/>
              <a:gd name="T84" fmla="*/ 175260 w 90"/>
              <a:gd name="T85" fmla="*/ 29780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 name="Freeform 2778"/>
          <p:cNvSpPr>
            <a:spLocks noChangeAspect="1"/>
          </p:cNvSpPr>
          <p:nvPr/>
        </p:nvSpPr>
        <p:spPr bwMode="auto">
          <a:xfrm>
            <a:off x="4406900" y="2544763"/>
            <a:ext cx="7938" cy="12700"/>
          </a:xfrm>
          <a:custGeom>
            <a:avLst/>
            <a:gdLst>
              <a:gd name="T0" fmla="*/ 1985 w 4"/>
              <a:gd name="T1" fmla="*/ 14817 h 6"/>
              <a:gd name="T2" fmla="*/ 5954 w 4"/>
              <a:gd name="T3" fmla="*/ 0 h 6"/>
              <a:gd name="T4" fmla="*/ 7938 w 4"/>
              <a:gd name="T5" fmla="*/ 0 h 6"/>
              <a:gd name="T6" fmla="*/ 7938 w 4"/>
              <a:gd name="T7" fmla="*/ 14817 h 6"/>
              <a:gd name="T8" fmla="*/ 1985 w 4"/>
              <a:gd name="T9" fmla="*/ 1481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7" name="Freeform 2779"/>
          <p:cNvSpPr>
            <a:spLocks noChangeAspect="1"/>
          </p:cNvSpPr>
          <p:nvPr/>
        </p:nvSpPr>
        <p:spPr bwMode="auto">
          <a:xfrm>
            <a:off x="4378325" y="2444750"/>
            <a:ext cx="22225" cy="30163"/>
          </a:xfrm>
          <a:custGeom>
            <a:avLst/>
            <a:gdLst>
              <a:gd name="T0" fmla="*/ 28286 w 11"/>
              <a:gd name="T1" fmla="*/ 1885 h 16"/>
              <a:gd name="T2" fmla="*/ 20205 w 11"/>
              <a:gd name="T3" fmla="*/ 24507 h 16"/>
              <a:gd name="T4" fmla="*/ 2020 w 11"/>
              <a:gd name="T5" fmla="*/ 33932 h 16"/>
              <a:gd name="T6" fmla="*/ 6061 w 11"/>
              <a:gd name="T7" fmla="*/ 24507 h 16"/>
              <a:gd name="T8" fmla="*/ 2020 w 11"/>
              <a:gd name="T9" fmla="*/ 13196 h 16"/>
              <a:gd name="T10" fmla="*/ 10102 w 11"/>
              <a:gd name="T11" fmla="*/ 13196 h 16"/>
              <a:gd name="T12" fmla="*/ 18184 w 11"/>
              <a:gd name="T13" fmla="*/ 3770 h 16"/>
              <a:gd name="T14" fmla="*/ 28286 w 11"/>
              <a:gd name="T15" fmla="*/ 1885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8" name="Freeform 2780"/>
          <p:cNvSpPr>
            <a:spLocks noChangeAspect="1"/>
          </p:cNvSpPr>
          <p:nvPr/>
        </p:nvSpPr>
        <p:spPr bwMode="auto">
          <a:xfrm>
            <a:off x="4384675" y="2474913"/>
            <a:ext cx="25400" cy="19050"/>
          </a:xfrm>
          <a:custGeom>
            <a:avLst/>
            <a:gdLst>
              <a:gd name="T0" fmla="*/ 19538 w 13"/>
              <a:gd name="T1" fmla="*/ 0 h 10"/>
              <a:gd name="T2" fmla="*/ 21492 w 13"/>
              <a:gd name="T3" fmla="*/ 13335 h 10"/>
              <a:gd name="T4" fmla="*/ 29308 w 13"/>
              <a:gd name="T5" fmla="*/ 19050 h 10"/>
              <a:gd name="T6" fmla="*/ 19538 w 13"/>
              <a:gd name="T7" fmla="*/ 20955 h 10"/>
              <a:gd name="T8" fmla="*/ 9769 w 13"/>
              <a:gd name="T9" fmla="*/ 13335 h 10"/>
              <a:gd name="T10" fmla="*/ 1954 w 13"/>
              <a:gd name="T11" fmla="*/ 7620 h 10"/>
              <a:gd name="T12" fmla="*/ 13677 w 13"/>
              <a:gd name="T13" fmla="*/ 7620 h 10"/>
              <a:gd name="T14" fmla="*/ 19538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9" name="Freeform 2781"/>
          <p:cNvSpPr>
            <a:spLocks noChangeAspect="1"/>
          </p:cNvSpPr>
          <p:nvPr/>
        </p:nvSpPr>
        <p:spPr bwMode="auto">
          <a:xfrm>
            <a:off x="4391025" y="2535238"/>
            <a:ext cx="12700" cy="12700"/>
          </a:xfrm>
          <a:custGeom>
            <a:avLst/>
            <a:gdLst>
              <a:gd name="T0" fmla="*/ 0 w 7"/>
              <a:gd name="T1" fmla="*/ 10583 h 6"/>
              <a:gd name="T2" fmla="*/ 9071 w 7"/>
              <a:gd name="T3" fmla="*/ 0 h 6"/>
              <a:gd name="T4" fmla="*/ 14514 w 7"/>
              <a:gd name="T5" fmla="*/ 14817 h 6"/>
              <a:gd name="T6" fmla="*/ 10886 w 7"/>
              <a:gd name="T7" fmla="*/ 16933 h 6"/>
              <a:gd name="T8" fmla="*/ 5443 w 7"/>
              <a:gd name="T9" fmla="*/ 14817 h 6"/>
              <a:gd name="T10" fmla="*/ 0 w 7"/>
              <a:gd name="T11" fmla="*/ 10583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0" name="Freeform 2782"/>
          <p:cNvSpPr>
            <a:spLocks noChangeAspect="1"/>
          </p:cNvSpPr>
          <p:nvPr/>
        </p:nvSpPr>
        <p:spPr bwMode="auto">
          <a:xfrm>
            <a:off x="4462463" y="2417763"/>
            <a:ext cx="20637" cy="17462"/>
          </a:xfrm>
          <a:custGeom>
            <a:avLst/>
            <a:gdLst>
              <a:gd name="T0" fmla="*/ 1876 w 11"/>
              <a:gd name="T1" fmla="*/ 3881 h 9"/>
              <a:gd name="T2" fmla="*/ 3752 w 11"/>
              <a:gd name="T3" fmla="*/ 17463 h 9"/>
              <a:gd name="T4" fmla="*/ 16885 w 11"/>
              <a:gd name="T5" fmla="*/ 19403 h 9"/>
              <a:gd name="T6" fmla="*/ 11257 w 11"/>
              <a:gd name="T7" fmla="*/ 7761 h 9"/>
              <a:gd name="T8" fmla="*/ 22513 w 11"/>
              <a:gd name="T9" fmla="*/ 7761 h 9"/>
              <a:gd name="T10" fmla="*/ 16885 w 11"/>
              <a:gd name="T11" fmla="*/ 1940 h 9"/>
              <a:gd name="T12" fmla="*/ 9380 w 11"/>
              <a:gd name="T13" fmla="*/ 1940 h 9"/>
              <a:gd name="T14" fmla="*/ 11257 w 11"/>
              <a:gd name="T15" fmla="*/ 7761 h 9"/>
              <a:gd name="T16" fmla="*/ 1876 w 11"/>
              <a:gd name="T17" fmla="*/ 388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1" name="Freeform 2783"/>
          <p:cNvSpPr>
            <a:spLocks noChangeAspect="1"/>
          </p:cNvSpPr>
          <p:nvPr/>
        </p:nvSpPr>
        <p:spPr bwMode="auto">
          <a:xfrm>
            <a:off x="4392613" y="2497138"/>
            <a:ext cx="7937" cy="6350"/>
          </a:xfrm>
          <a:custGeom>
            <a:avLst/>
            <a:gdLst>
              <a:gd name="T0" fmla="*/ 5953 w 4"/>
              <a:gd name="T1" fmla="*/ 0 h 3"/>
              <a:gd name="T2" fmla="*/ 9921 w 4"/>
              <a:gd name="T3" fmla="*/ 6350 h 3"/>
              <a:gd name="T4" fmla="*/ 5953 w 4"/>
              <a:gd name="T5" fmla="*/ 8467 h 3"/>
              <a:gd name="T6" fmla="*/ 0 w 4"/>
              <a:gd name="T7" fmla="*/ 2117 h 3"/>
              <a:gd name="T8" fmla="*/ 595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2" name="Freeform 2784"/>
          <p:cNvSpPr>
            <a:spLocks noChangeAspect="1"/>
          </p:cNvSpPr>
          <p:nvPr/>
        </p:nvSpPr>
        <p:spPr bwMode="auto">
          <a:xfrm>
            <a:off x="4371975" y="2474913"/>
            <a:ext cx="4763" cy="3175"/>
          </a:xfrm>
          <a:custGeom>
            <a:avLst/>
            <a:gdLst>
              <a:gd name="T0" fmla="*/ 1588 w 3"/>
              <a:gd name="T1" fmla="*/ 0 h 2"/>
              <a:gd name="T2" fmla="*/ 4763 w 3"/>
              <a:gd name="T3" fmla="*/ 1588 h 2"/>
              <a:gd name="T4" fmla="*/ 1588 w 3"/>
              <a:gd name="T5" fmla="*/ 3175 h 2"/>
              <a:gd name="T6" fmla="*/ 0 w 3"/>
              <a:gd name="T7" fmla="*/ 1588 h 2"/>
              <a:gd name="T8" fmla="*/ 1588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3" name="Freeform 2785"/>
          <p:cNvSpPr>
            <a:spLocks noChangeAspect="1"/>
          </p:cNvSpPr>
          <p:nvPr/>
        </p:nvSpPr>
        <p:spPr bwMode="auto">
          <a:xfrm>
            <a:off x="4371975" y="2481263"/>
            <a:ext cx="4763" cy="3175"/>
          </a:xfrm>
          <a:custGeom>
            <a:avLst/>
            <a:gdLst>
              <a:gd name="T0" fmla="*/ 1588 w 3"/>
              <a:gd name="T1" fmla="*/ 0 h 2"/>
              <a:gd name="T2" fmla="*/ 4763 w 3"/>
              <a:gd name="T3" fmla="*/ 1588 h 2"/>
              <a:gd name="T4" fmla="*/ 3175 w 3"/>
              <a:gd name="T5" fmla="*/ 3175 h 2"/>
              <a:gd name="T6" fmla="*/ 0 w 3"/>
              <a:gd name="T7" fmla="*/ 1588 h 2"/>
              <a:gd name="T8" fmla="*/ 1588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4" name="Freeform 2786"/>
          <p:cNvSpPr>
            <a:spLocks noChangeAspect="1"/>
          </p:cNvSpPr>
          <p:nvPr/>
        </p:nvSpPr>
        <p:spPr bwMode="auto">
          <a:xfrm>
            <a:off x="4371975" y="2486025"/>
            <a:ext cx="4763" cy="4763"/>
          </a:xfrm>
          <a:custGeom>
            <a:avLst/>
            <a:gdLst>
              <a:gd name="T0" fmla="*/ 1588 w 3"/>
              <a:gd name="T1" fmla="*/ 4762 h 2"/>
              <a:gd name="T2" fmla="*/ 4763 w 3"/>
              <a:gd name="T3" fmla="*/ 7143 h 2"/>
              <a:gd name="T4" fmla="*/ 1588 w 3"/>
              <a:gd name="T5" fmla="*/ 7143 h 2"/>
              <a:gd name="T6" fmla="*/ 0 w 3"/>
              <a:gd name="T7" fmla="*/ 4762 h 2"/>
              <a:gd name="T8" fmla="*/ 1588 w 3"/>
              <a:gd name="T9" fmla="*/ 476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5" name="Freeform 2787"/>
          <p:cNvSpPr>
            <a:spLocks noChangeAspect="1"/>
          </p:cNvSpPr>
          <p:nvPr/>
        </p:nvSpPr>
        <p:spPr bwMode="auto">
          <a:xfrm>
            <a:off x="4368800" y="2492375"/>
            <a:ext cx="6350" cy="3175"/>
          </a:xfrm>
          <a:custGeom>
            <a:avLst/>
            <a:gdLst>
              <a:gd name="T0" fmla="*/ 6350 w 3"/>
              <a:gd name="T1" fmla="*/ 1588 h 2"/>
              <a:gd name="T2" fmla="*/ 8467 w 3"/>
              <a:gd name="T3" fmla="*/ 3175 h 2"/>
              <a:gd name="T4" fmla="*/ 6350 w 3"/>
              <a:gd name="T5" fmla="*/ 3175 h 2"/>
              <a:gd name="T6" fmla="*/ 0 w 3"/>
              <a:gd name="T7" fmla="*/ 1588 h 2"/>
              <a:gd name="T8" fmla="*/ 6350 w 3"/>
              <a:gd name="T9" fmla="*/ 1588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6" name="Oval 2788"/>
          <p:cNvSpPr>
            <a:spLocks noChangeAspect="1" noChangeArrowheads="1"/>
          </p:cNvSpPr>
          <p:nvPr/>
        </p:nvSpPr>
        <p:spPr bwMode="auto">
          <a:xfrm>
            <a:off x="4368800" y="2500313"/>
            <a:ext cx="4763" cy="1587"/>
          </a:xfrm>
          <a:prstGeom prst="ellipse">
            <a:avLst/>
          </a:prstGeom>
          <a:solidFill>
            <a:srgbClr val="00B800"/>
          </a:solidFill>
          <a:ln w="3175" cap="rnd">
            <a:solidFill>
              <a:schemeClr val="accent5">
                <a:lumMod val="50000"/>
              </a:schemeClr>
            </a:solidFill>
            <a:round/>
            <a:headEnd/>
            <a:tailEnd/>
          </a:ln>
        </p:spPr>
        <p:txBody>
          <a:bodyPr/>
          <a:lstStyle>
            <a:lvl1pPr>
              <a:lnSpc>
                <a:spcPct val="85000"/>
              </a:lnSpc>
              <a:spcBef>
                <a:spcPct val="20000"/>
              </a:spcBef>
              <a:buClr>
                <a:schemeClr val="accent1"/>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lnSpc>
                <a:spcPct val="85000"/>
              </a:lnSpc>
              <a:buChar char="–"/>
              <a:defRPr sz="2800">
                <a:solidFill>
                  <a:schemeClr val="tx1"/>
                </a:solidFill>
                <a:latin typeface="Arial" panose="020B0604020202020204" pitchFamily="34" charset="0"/>
              </a:defRPr>
            </a:lvl2pPr>
            <a:lvl3pPr marL="1143000" indent="-228600">
              <a:lnSpc>
                <a:spcPct val="85000"/>
              </a:lnSpc>
              <a:spcBef>
                <a:spcPct val="15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7" name="Freeform 2789"/>
          <p:cNvSpPr>
            <a:spLocks noChangeAspect="1"/>
          </p:cNvSpPr>
          <p:nvPr/>
        </p:nvSpPr>
        <p:spPr bwMode="auto">
          <a:xfrm>
            <a:off x="4392613" y="2513013"/>
            <a:ext cx="17462" cy="12700"/>
          </a:xfrm>
          <a:custGeom>
            <a:avLst/>
            <a:gdLst>
              <a:gd name="T0" fmla="*/ 9701 w 9"/>
              <a:gd name="T1" fmla="*/ 0 h 7"/>
              <a:gd name="T2" fmla="*/ 21342 w 9"/>
              <a:gd name="T3" fmla="*/ 5443 h 7"/>
              <a:gd name="T4" fmla="*/ 17462 w 9"/>
              <a:gd name="T5" fmla="*/ 12700 h 7"/>
              <a:gd name="T6" fmla="*/ 1940 w 9"/>
              <a:gd name="T7" fmla="*/ 12700 h 7"/>
              <a:gd name="T8" fmla="*/ 9701 w 9"/>
              <a:gd name="T9" fmla="*/ 5443 h 7"/>
              <a:gd name="T10" fmla="*/ 7761 w 9"/>
              <a:gd name="T11" fmla="*/ 0 h 7"/>
              <a:gd name="T12" fmla="*/ 9701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8" name="Freeform 2790"/>
          <p:cNvSpPr>
            <a:spLocks noChangeAspect="1"/>
          </p:cNvSpPr>
          <p:nvPr/>
        </p:nvSpPr>
        <p:spPr bwMode="auto">
          <a:xfrm>
            <a:off x="4381500" y="2509838"/>
            <a:ext cx="11113" cy="12700"/>
          </a:xfrm>
          <a:custGeom>
            <a:avLst/>
            <a:gdLst>
              <a:gd name="T0" fmla="*/ 12965 w 6"/>
              <a:gd name="T1" fmla="*/ 1814 h 7"/>
              <a:gd name="T2" fmla="*/ 1852 w 6"/>
              <a:gd name="T3" fmla="*/ 14514 h 7"/>
              <a:gd name="T4" fmla="*/ 1852 w 6"/>
              <a:gd name="T5" fmla="*/ 5443 h 7"/>
              <a:gd name="T6" fmla="*/ 12965 w 6"/>
              <a:gd name="T7" fmla="*/ 1814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9" name="Freeform 2791"/>
          <p:cNvSpPr>
            <a:spLocks noChangeAspect="1"/>
          </p:cNvSpPr>
          <p:nvPr/>
        </p:nvSpPr>
        <p:spPr bwMode="auto">
          <a:xfrm>
            <a:off x="4497388" y="2378075"/>
            <a:ext cx="17462" cy="20638"/>
          </a:xfrm>
          <a:custGeom>
            <a:avLst/>
            <a:gdLst>
              <a:gd name="T0" fmla="*/ 1940 w 9"/>
              <a:gd name="T1" fmla="*/ 1876 h 11"/>
              <a:gd name="T2" fmla="*/ 13582 w 9"/>
              <a:gd name="T3" fmla="*/ 0 h 11"/>
              <a:gd name="T4" fmla="*/ 21342 w 9"/>
              <a:gd name="T5" fmla="*/ 3752 h 11"/>
              <a:gd name="T6" fmla="*/ 13582 w 9"/>
              <a:gd name="T7" fmla="*/ 24389 h 11"/>
              <a:gd name="T8" fmla="*/ 13582 w 9"/>
              <a:gd name="T9" fmla="*/ 13133 h 11"/>
              <a:gd name="T10" fmla="*/ 3880 w 9"/>
              <a:gd name="T11" fmla="*/ 9380 h 11"/>
              <a:gd name="T12" fmla="*/ 1940 w 9"/>
              <a:gd name="T13" fmla="*/ 1876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0" name="Freeform 2792"/>
          <p:cNvSpPr>
            <a:spLocks noChangeAspect="1"/>
          </p:cNvSpPr>
          <p:nvPr/>
        </p:nvSpPr>
        <p:spPr bwMode="auto">
          <a:xfrm>
            <a:off x="4518025" y="2360613"/>
            <a:ext cx="6350" cy="7937"/>
          </a:xfrm>
          <a:custGeom>
            <a:avLst/>
            <a:gdLst>
              <a:gd name="T0" fmla="*/ 6350 w 3"/>
              <a:gd name="T1" fmla="*/ 0 h 4"/>
              <a:gd name="T2" fmla="*/ 8467 w 3"/>
              <a:gd name="T3" fmla="*/ 5954 h 4"/>
              <a:gd name="T4" fmla="*/ 2117 w 3"/>
              <a:gd name="T5" fmla="*/ 9923 h 4"/>
              <a:gd name="T6" fmla="*/ 0 w 3"/>
              <a:gd name="T7" fmla="*/ 1985 h 4"/>
              <a:gd name="T8" fmla="*/ 635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1" name="Freeform 2793"/>
          <p:cNvSpPr>
            <a:spLocks noChangeAspect="1"/>
          </p:cNvSpPr>
          <p:nvPr/>
        </p:nvSpPr>
        <p:spPr bwMode="auto">
          <a:xfrm>
            <a:off x="4510088" y="2363788"/>
            <a:ext cx="6350" cy="9525"/>
          </a:xfrm>
          <a:custGeom>
            <a:avLst/>
            <a:gdLst>
              <a:gd name="T0" fmla="*/ 6350 w 3"/>
              <a:gd name="T1" fmla="*/ 0 h 5"/>
              <a:gd name="T2" fmla="*/ 8467 w 3"/>
              <a:gd name="T3" fmla="*/ 7620 h 5"/>
              <a:gd name="T4" fmla="*/ 6350 w 3"/>
              <a:gd name="T5" fmla="*/ 11430 h 5"/>
              <a:gd name="T6" fmla="*/ 0 w 3"/>
              <a:gd name="T7" fmla="*/ 3810 h 5"/>
              <a:gd name="T8" fmla="*/ 635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2" name="Freeform 2794"/>
          <p:cNvSpPr>
            <a:spLocks noChangeAspect="1"/>
          </p:cNvSpPr>
          <p:nvPr/>
        </p:nvSpPr>
        <p:spPr bwMode="auto">
          <a:xfrm>
            <a:off x="4651375" y="2390775"/>
            <a:ext cx="6350" cy="9525"/>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3" name="Freeform 2795"/>
          <p:cNvSpPr>
            <a:spLocks noChangeAspect="1"/>
          </p:cNvSpPr>
          <p:nvPr/>
        </p:nvSpPr>
        <p:spPr bwMode="auto">
          <a:xfrm>
            <a:off x="4662488" y="2419350"/>
            <a:ext cx="9525" cy="6350"/>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4" name="Freeform 2796"/>
          <p:cNvSpPr>
            <a:spLocks noChangeAspect="1"/>
          </p:cNvSpPr>
          <p:nvPr/>
        </p:nvSpPr>
        <p:spPr bwMode="auto">
          <a:xfrm>
            <a:off x="4656138" y="2305050"/>
            <a:ext cx="9525" cy="6350"/>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5" name="Freeform 2797"/>
          <p:cNvSpPr>
            <a:spLocks noChangeAspect="1"/>
          </p:cNvSpPr>
          <p:nvPr/>
        </p:nvSpPr>
        <p:spPr bwMode="auto">
          <a:xfrm>
            <a:off x="4697413" y="2276475"/>
            <a:ext cx="7937" cy="4763"/>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 name="Freeform 2798"/>
          <p:cNvSpPr>
            <a:spLocks noChangeAspect="1"/>
          </p:cNvSpPr>
          <p:nvPr/>
        </p:nvSpPr>
        <p:spPr bwMode="auto">
          <a:xfrm>
            <a:off x="4705350" y="2265363"/>
            <a:ext cx="9525" cy="6350"/>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 name="Freeform 2799"/>
          <p:cNvSpPr>
            <a:spLocks noChangeAspect="1"/>
          </p:cNvSpPr>
          <p:nvPr/>
        </p:nvSpPr>
        <p:spPr bwMode="auto">
          <a:xfrm>
            <a:off x="4784725" y="2178050"/>
            <a:ext cx="9525" cy="4763"/>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8" name="Freeform 2800"/>
          <p:cNvSpPr>
            <a:spLocks noChangeAspect="1"/>
          </p:cNvSpPr>
          <p:nvPr/>
        </p:nvSpPr>
        <p:spPr bwMode="auto">
          <a:xfrm>
            <a:off x="4860925" y="2078038"/>
            <a:ext cx="9525" cy="6350"/>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9" name="Freeform 2801"/>
          <p:cNvSpPr>
            <a:spLocks noChangeAspect="1"/>
          </p:cNvSpPr>
          <p:nvPr/>
        </p:nvSpPr>
        <p:spPr bwMode="auto">
          <a:xfrm>
            <a:off x="4927600" y="1998663"/>
            <a:ext cx="7938" cy="6350"/>
          </a:xfrm>
          <a:custGeom>
            <a:avLst/>
            <a:gdLst>
              <a:gd name="T0" fmla="*/ 5 w 4"/>
              <a:gd name="T1" fmla="*/ 3 h 3"/>
              <a:gd name="T2" fmla="*/ 3 w 4"/>
              <a:gd name="T3" fmla="*/ 4 h 3"/>
              <a:gd name="T4" fmla="*/ 0 w 4"/>
              <a:gd name="T5" fmla="*/ 3 h 3"/>
              <a:gd name="T6" fmla="*/ 4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0" name="Freeform 2802"/>
          <p:cNvSpPr>
            <a:spLocks noChangeAspect="1"/>
          </p:cNvSpPr>
          <p:nvPr/>
        </p:nvSpPr>
        <p:spPr bwMode="auto">
          <a:xfrm>
            <a:off x="4935538" y="1992313"/>
            <a:ext cx="6350" cy="6350"/>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1" name="Freeform 2803"/>
          <p:cNvSpPr>
            <a:spLocks noChangeAspect="1"/>
          </p:cNvSpPr>
          <p:nvPr/>
        </p:nvSpPr>
        <p:spPr bwMode="auto">
          <a:xfrm>
            <a:off x="4951413" y="2006600"/>
            <a:ext cx="4762" cy="4763"/>
          </a:xfrm>
          <a:custGeom>
            <a:avLst/>
            <a:gdLst>
              <a:gd name="T0" fmla="*/ 3 w 3"/>
              <a:gd name="T1" fmla="*/ 0 h 3"/>
              <a:gd name="T2" fmla="*/ 2 w 3"/>
              <a:gd name="T3" fmla="*/ 2 h 3"/>
              <a:gd name="T4" fmla="*/ 0 w 3"/>
              <a:gd name="T5" fmla="*/ 3 h 3"/>
              <a:gd name="T6" fmla="*/ 1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2" name="Freeform 2804"/>
          <p:cNvSpPr>
            <a:spLocks noChangeAspect="1"/>
          </p:cNvSpPr>
          <p:nvPr/>
        </p:nvSpPr>
        <p:spPr bwMode="auto">
          <a:xfrm>
            <a:off x="4967288" y="1992313"/>
            <a:ext cx="6350" cy="6350"/>
          </a:xfrm>
          <a:custGeom>
            <a:avLst/>
            <a:gdLst>
              <a:gd name="T0" fmla="*/ 4 w 3"/>
              <a:gd name="T1" fmla="*/ 0 h 3"/>
              <a:gd name="T2" fmla="*/ 3 w 3"/>
              <a:gd name="T3" fmla="*/ 3 h 3"/>
              <a:gd name="T4" fmla="*/ 0 w 3"/>
              <a:gd name="T5" fmla="*/ 4 h 3"/>
              <a:gd name="T6" fmla="*/ 1 w 3"/>
              <a:gd name="T7" fmla="*/ 0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3" name="Freeform 2805"/>
          <p:cNvSpPr>
            <a:spLocks noChangeAspect="1"/>
          </p:cNvSpPr>
          <p:nvPr/>
        </p:nvSpPr>
        <p:spPr bwMode="auto">
          <a:xfrm>
            <a:off x="5008563" y="1989138"/>
            <a:ext cx="6350" cy="3175"/>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4" name="Freeform 2806"/>
          <p:cNvSpPr>
            <a:spLocks noChangeAspect="1"/>
          </p:cNvSpPr>
          <p:nvPr/>
        </p:nvSpPr>
        <p:spPr bwMode="auto">
          <a:xfrm>
            <a:off x="5037138" y="1962150"/>
            <a:ext cx="6350" cy="4763"/>
          </a:xfrm>
          <a:custGeom>
            <a:avLst/>
            <a:gdLst>
              <a:gd name="T0" fmla="*/ 4 w 4"/>
              <a:gd name="T1" fmla="*/ 3 h 2"/>
              <a:gd name="T2" fmla="*/ 2 w 4"/>
              <a:gd name="T3" fmla="*/ 3 h 2"/>
              <a:gd name="T4" fmla="*/ 0 w 4"/>
              <a:gd name="T5" fmla="*/ 2 h 2"/>
              <a:gd name="T6" fmla="*/ 3 w 4"/>
              <a:gd name="T7" fmla="*/ 0 h 2"/>
              <a:gd name="T8" fmla="*/ 4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5" name="Freeform 2807"/>
          <p:cNvSpPr>
            <a:spLocks noChangeAspect="1"/>
          </p:cNvSpPr>
          <p:nvPr/>
        </p:nvSpPr>
        <p:spPr bwMode="auto">
          <a:xfrm>
            <a:off x="5041900" y="1970088"/>
            <a:ext cx="7938" cy="3175"/>
          </a:xfrm>
          <a:custGeom>
            <a:avLst/>
            <a:gdLst>
              <a:gd name="T0" fmla="*/ 5 w 4"/>
              <a:gd name="T1" fmla="*/ 1 h 2"/>
              <a:gd name="T2" fmla="*/ 3 w 4"/>
              <a:gd name="T3" fmla="*/ 2 h 2"/>
              <a:gd name="T4" fmla="*/ 0 w 4"/>
              <a:gd name="T5" fmla="*/ 1 h 2"/>
              <a:gd name="T6" fmla="*/ 4 w 4"/>
              <a:gd name="T7" fmla="*/ 0 h 2"/>
              <a:gd name="T8" fmla="*/ 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6" name="Freeform 2808"/>
          <p:cNvSpPr>
            <a:spLocks noChangeAspect="1"/>
          </p:cNvSpPr>
          <p:nvPr/>
        </p:nvSpPr>
        <p:spPr bwMode="auto">
          <a:xfrm>
            <a:off x="5067300" y="1957388"/>
            <a:ext cx="11113" cy="6350"/>
          </a:xfrm>
          <a:custGeom>
            <a:avLst/>
            <a:gdLst>
              <a:gd name="T0" fmla="*/ 7 w 6"/>
              <a:gd name="T1" fmla="*/ 3 h 4"/>
              <a:gd name="T2" fmla="*/ 4 w 6"/>
              <a:gd name="T3" fmla="*/ 4 h 4"/>
              <a:gd name="T4" fmla="*/ 1 w 6"/>
              <a:gd name="T5" fmla="*/ 2 h 4"/>
              <a:gd name="T6" fmla="*/ 5 w 6"/>
              <a:gd name="T7" fmla="*/ 0 h 4"/>
              <a:gd name="T8" fmla="*/ 7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 name="Freeform 2809"/>
          <p:cNvSpPr>
            <a:spLocks noChangeAspect="1"/>
          </p:cNvSpPr>
          <p:nvPr/>
        </p:nvSpPr>
        <p:spPr bwMode="auto">
          <a:xfrm>
            <a:off x="4795838" y="2182813"/>
            <a:ext cx="9525" cy="15875"/>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8" name="Freeform 2810"/>
          <p:cNvSpPr>
            <a:spLocks noChangeAspect="1"/>
          </p:cNvSpPr>
          <p:nvPr/>
        </p:nvSpPr>
        <p:spPr bwMode="auto">
          <a:xfrm>
            <a:off x="4386263" y="2324100"/>
            <a:ext cx="7937" cy="6350"/>
          </a:xfrm>
          <a:custGeom>
            <a:avLst/>
            <a:gdLst>
              <a:gd name="T0" fmla="*/ 0 w 4"/>
              <a:gd name="T1" fmla="*/ 0 h 3"/>
              <a:gd name="T2" fmla="*/ 7937 w 4"/>
              <a:gd name="T3" fmla="*/ 2117 h 3"/>
              <a:gd name="T4" fmla="*/ 7937 w 4"/>
              <a:gd name="T5" fmla="*/ 6350 h 3"/>
              <a:gd name="T6" fmla="*/ 0 w 4"/>
              <a:gd name="T7" fmla="*/ 635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9" name="Freeform 2811"/>
          <p:cNvSpPr>
            <a:spLocks noChangeAspect="1"/>
          </p:cNvSpPr>
          <p:nvPr/>
        </p:nvSpPr>
        <p:spPr bwMode="auto">
          <a:xfrm>
            <a:off x="4384675" y="2332038"/>
            <a:ext cx="7938" cy="7937"/>
          </a:xfrm>
          <a:custGeom>
            <a:avLst/>
            <a:gdLst>
              <a:gd name="T0" fmla="*/ 1985 w 4"/>
              <a:gd name="T1" fmla="*/ 1985 h 4"/>
              <a:gd name="T2" fmla="*/ 7938 w 4"/>
              <a:gd name="T3" fmla="*/ 5954 h 4"/>
              <a:gd name="T4" fmla="*/ 7938 w 4"/>
              <a:gd name="T5" fmla="*/ 9923 h 4"/>
              <a:gd name="T6" fmla="*/ 1985 w 4"/>
              <a:gd name="T7" fmla="*/ 5954 h 4"/>
              <a:gd name="T8" fmla="*/ 1985 w 4"/>
              <a:gd name="T9" fmla="*/ 1985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0" name="Freeform 2812"/>
          <p:cNvSpPr>
            <a:spLocks noChangeAspect="1"/>
          </p:cNvSpPr>
          <p:nvPr/>
        </p:nvSpPr>
        <p:spPr bwMode="auto">
          <a:xfrm>
            <a:off x="4392613" y="2305050"/>
            <a:ext cx="7937" cy="6350"/>
          </a:xfrm>
          <a:custGeom>
            <a:avLst/>
            <a:gdLst>
              <a:gd name="T0" fmla="*/ 1984 w 4"/>
              <a:gd name="T1" fmla="*/ 0 h 3"/>
              <a:gd name="T2" fmla="*/ 7937 w 4"/>
              <a:gd name="T3" fmla="*/ 2117 h 3"/>
              <a:gd name="T4" fmla="*/ 7937 w 4"/>
              <a:gd name="T5" fmla="*/ 8467 h 3"/>
              <a:gd name="T6" fmla="*/ 1984 w 4"/>
              <a:gd name="T7" fmla="*/ 2117 h 3"/>
              <a:gd name="T8" fmla="*/ 198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1" name="Freeform 2813"/>
          <p:cNvSpPr>
            <a:spLocks noChangeAspect="1"/>
          </p:cNvSpPr>
          <p:nvPr/>
        </p:nvSpPr>
        <p:spPr bwMode="auto">
          <a:xfrm>
            <a:off x="4375150" y="2311400"/>
            <a:ext cx="7938" cy="4763"/>
          </a:xfrm>
          <a:custGeom>
            <a:avLst/>
            <a:gdLst>
              <a:gd name="T0" fmla="*/ 1985 w 4"/>
              <a:gd name="T1" fmla="*/ 0 h 3"/>
              <a:gd name="T2" fmla="*/ 7938 w 4"/>
              <a:gd name="T3" fmla="*/ 1587 h 3"/>
              <a:gd name="T4" fmla="*/ 7938 w 4"/>
              <a:gd name="T5" fmla="*/ 4762 h 3"/>
              <a:gd name="T6" fmla="*/ 0 w 4"/>
              <a:gd name="T7" fmla="*/ 3175 h 3"/>
              <a:gd name="T8" fmla="*/ 1985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2" name="Freeform 2814"/>
          <p:cNvSpPr>
            <a:spLocks noChangeAspect="1"/>
          </p:cNvSpPr>
          <p:nvPr/>
        </p:nvSpPr>
        <p:spPr bwMode="auto">
          <a:xfrm>
            <a:off x="4502150" y="2368550"/>
            <a:ext cx="6350" cy="9525"/>
          </a:xfrm>
          <a:custGeom>
            <a:avLst/>
            <a:gdLst>
              <a:gd name="T0" fmla="*/ 6350 w 3"/>
              <a:gd name="T1" fmla="*/ 1905 h 5"/>
              <a:gd name="T2" fmla="*/ 8467 w 3"/>
              <a:gd name="T3" fmla="*/ 7620 h 5"/>
              <a:gd name="T4" fmla="*/ 2117 w 3"/>
              <a:gd name="T5" fmla="*/ 11430 h 5"/>
              <a:gd name="T6" fmla="*/ 0 w 3"/>
              <a:gd name="T7" fmla="*/ 3810 h 5"/>
              <a:gd name="T8" fmla="*/ 6350 w 3"/>
              <a:gd name="T9" fmla="*/ 190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3" name="Freeform 2815"/>
          <p:cNvSpPr>
            <a:spLocks noChangeAspect="1"/>
          </p:cNvSpPr>
          <p:nvPr/>
        </p:nvSpPr>
        <p:spPr bwMode="auto">
          <a:xfrm>
            <a:off x="4378325" y="2306638"/>
            <a:ext cx="14288" cy="14287"/>
          </a:xfrm>
          <a:custGeom>
            <a:avLst/>
            <a:gdLst>
              <a:gd name="T0" fmla="*/ 0 w 7"/>
              <a:gd name="T1" fmla="*/ 2041 h 7"/>
              <a:gd name="T2" fmla="*/ 12247 w 7"/>
              <a:gd name="T3" fmla="*/ 10206 h 7"/>
              <a:gd name="T4" fmla="*/ 16329 w 7"/>
              <a:gd name="T5" fmla="*/ 18370 h 7"/>
              <a:gd name="T6" fmla="*/ 8165 w 7"/>
              <a:gd name="T7" fmla="*/ 12247 h 7"/>
              <a:gd name="T8" fmla="*/ 0 w 7"/>
              <a:gd name="T9" fmla="*/ 204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4" name="Freeform 2816"/>
          <p:cNvSpPr>
            <a:spLocks noChangeAspect="1"/>
          </p:cNvSpPr>
          <p:nvPr/>
        </p:nvSpPr>
        <p:spPr bwMode="auto">
          <a:xfrm>
            <a:off x="4705350" y="2274888"/>
            <a:ext cx="12700" cy="12700"/>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5" name="Freeform 2817"/>
          <p:cNvSpPr>
            <a:spLocks noChangeAspect="1"/>
          </p:cNvSpPr>
          <p:nvPr/>
        </p:nvSpPr>
        <p:spPr bwMode="auto">
          <a:xfrm>
            <a:off x="4718050" y="2247900"/>
            <a:ext cx="11113" cy="6350"/>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6" name="Freeform 2818"/>
          <p:cNvSpPr>
            <a:spLocks noChangeAspect="1"/>
          </p:cNvSpPr>
          <p:nvPr/>
        </p:nvSpPr>
        <p:spPr bwMode="auto">
          <a:xfrm>
            <a:off x="4802188" y="2159000"/>
            <a:ext cx="7937" cy="11113"/>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 name="Freeform 2819"/>
          <p:cNvSpPr>
            <a:spLocks noChangeAspect="1"/>
          </p:cNvSpPr>
          <p:nvPr/>
        </p:nvSpPr>
        <p:spPr bwMode="auto">
          <a:xfrm>
            <a:off x="4946650" y="1995488"/>
            <a:ext cx="11113" cy="9525"/>
          </a:xfrm>
          <a:custGeom>
            <a:avLst/>
            <a:gdLst>
              <a:gd name="T0" fmla="*/ 1 w 6"/>
              <a:gd name="T1" fmla="*/ 1 h 5"/>
              <a:gd name="T2" fmla="*/ 5 w 6"/>
              <a:gd name="T3" fmla="*/ 2 h 5"/>
              <a:gd name="T4" fmla="*/ 6 w 6"/>
              <a:gd name="T5" fmla="*/ 6 h 5"/>
              <a:gd name="T6" fmla="*/ 2 w 6"/>
              <a:gd name="T7" fmla="*/ 4 h 5"/>
              <a:gd name="T8" fmla="*/ 1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8" name="Freeform 2820"/>
          <p:cNvSpPr>
            <a:spLocks noChangeAspect="1"/>
          </p:cNvSpPr>
          <p:nvPr/>
        </p:nvSpPr>
        <p:spPr bwMode="auto">
          <a:xfrm>
            <a:off x="4716463" y="2254250"/>
            <a:ext cx="11112" cy="9525"/>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9" name="Freeform 2821"/>
          <p:cNvSpPr>
            <a:spLocks noChangeAspect="1"/>
          </p:cNvSpPr>
          <p:nvPr/>
        </p:nvSpPr>
        <p:spPr bwMode="auto">
          <a:xfrm>
            <a:off x="4384675" y="2306638"/>
            <a:ext cx="9525" cy="9525"/>
          </a:xfrm>
          <a:custGeom>
            <a:avLst/>
            <a:gdLst>
              <a:gd name="T0" fmla="*/ 0 w 5"/>
              <a:gd name="T1" fmla="*/ 0 h 5"/>
              <a:gd name="T2" fmla="*/ 9525 w 5"/>
              <a:gd name="T3" fmla="*/ 3810 h 5"/>
              <a:gd name="T4" fmla="*/ 11430 w 5"/>
              <a:gd name="T5" fmla="*/ 11430 h 5"/>
              <a:gd name="T6" fmla="*/ 7620 w 5"/>
              <a:gd name="T7" fmla="*/ 762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0" name="Freeform 2822"/>
          <p:cNvSpPr>
            <a:spLocks noChangeAspect="1"/>
          </p:cNvSpPr>
          <p:nvPr/>
        </p:nvSpPr>
        <p:spPr bwMode="auto">
          <a:xfrm>
            <a:off x="4900613" y="2486025"/>
            <a:ext cx="17462" cy="46038"/>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1" name="Freeform 2823"/>
          <p:cNvSpPr>
            <a:spLocks noChangeAspect="1"/>
          </p:cNvSpPr>
          <p:nvPr/>
        </p:nvSpPr>
        <p:spPr bwMode="auto">
          <a:xfrm>
            <a:off x="4937125" y="2466975"/>
            <a:ext cx="28575" cy="39688"/>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2" name="Freeform 2824"/>
          <p:cNvSpPr>
            <a:spLocks noChangeAspect="1"/>
          </p:cNvSpPr>
          <p:nvPr/>
        </p:nvSpPr>
        <p:spPr bwMode="auto">
          <a:xfrm>
            <a:off x="4965700" y="2378075"/>
            <a:ext cx="20638" cy="14288"/>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3" name="Freeform 2825"/>
          <p:cNvSpPr>
            <a:spLocks noChangeAspect="1"/>
          </p:cNvSpPr>
          <p:nvPr/>
        </p:nvSpPr>
        <p:spPr bwMode="auto">
          <a:xfrm>
            <a:off x="5022850" y="2382838"/>
            <a:ext cx="15875" cy="14287"/>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4" name="Freeform 2826"/>
          <p:cNvSpPr>
            <a:spLocks noChangeAspect="1"/>
          </p:cNvSpPr>
          <p:nvPr/>
        </p:nvSpPr>
        <p:spPr bwMode="auto">
          <a:xfrm>
            <a:off x="4803775" y="2078038"/>
            <a:ext cx="11113" cy="19050"/>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5" name="Freeform 2827"/>
          <p:cNvSpPr>
            <a:spLocks noChangeAspect="1"/>
          </p:cNvSpPr>
          <p:nvPr/>
        </p:nvSpPr>
        <p:spPr bwMode="auto">
          <a:xfrm>
            <a:off x="4821238" y="2068513"/>
            <a:ext cx="11112" cy="15875"/>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6" name="Freeform 2828"/>
          <p:cNvSpPr>
            <a:spLocks noChangeAspect="1"/>
          </p:cNvSpPr>
          <p:nvPr/>
        </p:nvSpPr>
        <p:spPr bwMode="auto">
          <a:xfrm>
            <a:off x="4838700" y="2063750"/>
            <a:ext cx="14288" cy="17463"/>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 name="Freeform 2829"/>
          <p:cNvSpPr>
            <a:spLocks noChangeAspect="1"/>
          </p:cNvSpPr>
          <p:nvPr/>
        </p:nvSpPr>
        <p:spPr bwMode="auto">
          <a:xfrm>
            <a:off x="4919663" y="2011363"/>
            <a:ext cx="14287" cy="12700"/>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8" name="Freeform 2830"/>
          <p:cNvSpPr>
            <a:spLocks noChangeAspect="1"/>
          </p:cNvSpPr>
          <p:nvPr/>
        </p:nvSpPr>
        <p:spPr bwMode="auto">
          <a:xfrm>
            <a:off x="4933950" y="2005013"/>
            <a:ext cx="12700" cy="11112"/>
          </a:xfrm>
          <a:custGeom>
            <a:avLst/>
            <a:gdLst>
              <a:gd name="T0" fmla="*/ 7 w 7"/>
              <a:gd name="T1" fmla="*/ 0 h 6"/>
              <a:gd name="T2" fmla="*/ 3 w 7"/>
              <a:gd name="T3" fmla="*/ 1 h 6"/>
              <a:gd name="T4" fmla="*/ 1 w 7"/>
              <a:gd name="T5" fmla="*/ 6 h 6"/>
              <a:gd name="T6" fmla="*/ 7 w 7"/>
              <a:gd name="T7" fmla="*/ 4 h 6"/>
              <a:gd name="T8" fmla="*/ 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9" name="Freeform 2831"/>
          <p:cNvSpPr>
            <a:spLocks noChangeAspect="1"/>
          </p:cNvSpPr>
          <p:nvPr/>
        </p:nvSpPr>
        <p:spPr bwMode="auto">
          <a:xfrm>
            <a:off x="4860925" y="2028825"/>
            <a:ext cx="19050" cy="25400"/>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 name="Freeform 2832"/>
          <p:cNvSpPr>
            <a:spLocks noChangeAspect="1"/>
          </p:cNvSpPr>
          <p:nvPr/>
        </p:nvSpPr>
        <p:spPr bwMode="auto">
          <a:xfrm>
            <a:off x="4841875" y="2038350"/>
            <a:ext cx="15875" cy="23813"/>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1" name="Freeform 2833"/>
          <p:cNvSpPr>
            <a:spLocks noChangeAspect="1"/>
          </p:cNvSpPr>
          <p:nvPr/>
        </p:nvSpPr>
        <p:spPr bwMode="auto">
          <a:xfrm>
            <a:off x="4894263" y="2020888"/>
            <a:ext cx="20637" cy="25400"/>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 name="Freeform 2834"/>
          <p:cNvSpPr>
            <a:spLocks noChangeAspect="1"/>
          </p:cNvSpPr>
          <p:nvPr/>
        </p:nvSpPr>
        <p:spPr bwMode="auto">
          <a:xfrm>
            <a:off x="4999038" y="1970088"/>
            <a:ext cx="31750" cy="17462"/>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3" name="Freeform 2835"/>
          <p:cNvSpPr>
            <a:spLocks noChangeAspect="1"/>
          </p:cNvSpPr>
          <p:nvPr/>
        </p:nvSpPr>
        <p:spPr bwMode="auto">
          <a:xfrm>
            <a:off x="5018088" y="1979613"/>
            <a:ext cx="14287" cy="15875"/>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 name="Freeform 2836"/>
          <p:cNvSpPr>
            <a:spLocks noChangeAspect="1"/>
          </p:cNvSpPr>
          <p:nvPr/>
        </p:nvSpPr>
        <p:spPr bwMode="auto">
          <a:xfrm>
            <a:off x="4865688" y="2897188"/>
            <a:ext cx="4762" cy="25400"/>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5" name="Freeform 2837"/>
          <p:cNvSpPr>
            <a:spLocks noChangeAspect="1"/>
          </p:cNvSpPr>
          <p:nvPr/>
        </p:nvSpPr>
        <p:spPr bwMode="auto">
          <a:xfrm>
            <a:off x="4876800" y="2930525"/>
            <a:ext cx="14288" cy="14288"/>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6" name="Freeform 2838"/>
          <p:cNvSpPr>
            <a:spLocks noChangeAspect="1"/>
          </p:cNvSpPr>
          <p:nvPr/>
        </p:nvSpPr>
        <p:spPr bwMode="auto">
          <a:xfrm>
            <a:off x="4872038" y="2913063"/>
            <a:ext cx="12700" cy="11112"/>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 name="Freeform 2839"/>
          <p:cNvSpPr>
            <a:spLocks noChangeAspect="1"/>
          </p:cNvSpPr>
          <p:nvPr/>
        </p:nvSpPr>
        <p:spPr bwMode="auto">
          <a:xfrm>
            <a:off x="4916488" y="2962275"/>
            <a:ext cx="15875" cy="4763"/>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8" name="Freeform 2840"/>
          <p:cNvSpPr>
            <a:spLocks noChangeAspect="1"/>
          </p:cNvSpPr>
          <p:nvPr/>
        </p:nvSpPr>
        <p:spPr bwMode="auto">
          <a:xfrm>
            <a:off x="4922838" y="2970213"/>
            <a:ext cx="15875" cy="3175"/>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9" name="Freeform 2841"/>
          <p:cNvSpPr>
            <a:spLocks noChangeAspect="1"/>
          </p:cNvSpPr>
          <p:nvPr/>
        </p:nvSpPr>
        <p:spPr bwMode="auto">
          <a:xfrm>
            <a:off x="5002213" y="2557463"/>
            <a:ext cx="7937" cy="12700"/>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0" name="Freeform 2842"/>
          <p:cNvSpPr>
            <a:spLocks noChangeAspect="1"/>
          </p:cNvSpPr>
          <p:nvPr/>
        </p:nvSpPr>
        <p:spPr bwMode="auto">
          <a:xfrm>
            <a:off x="5072063" y="3094038"/>
            <a:ext cx="41275" cy="36512"/>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1" name="Freeform 2843"/>
          <p:cNvSpPr>
            <a:spLocks noChangeAspect="1"/>
          </p:cNvSpPr>
          <p:nvPr/>
        </p:nvSpPr>
        <p:spPr bwMode="auto">
          <a:xfrm>
            <a:off x="5011738" y="3111500"/>
            <a:ext cx="11112" cy="15875"/>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2" name="Freeform 2844"/>
          <p:cNvSpPr>
            <a:spLocks noChangeAspect="1"/>
          </p:cNvSpPr>
          <p:nvPr/>
        </p:nvSpPr>
        <p:spPr bwMode="auto">
          <a:xfrm>
            <a:off x="4995863" y="3071813"/>
            <a:ext cx="12700" cy="14287"/>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3" name="Freeform 2845"/>
          <p:cNvSpPr>
            <a:spLocks noChangeAspect="1"/>
          </p:cNvSpPr>
          <p:nvPr/>
        </p:nvSpPr>
        <p:spPr bwMode="auto">
          <a:xfrm>
            <a:off x="5129213" y="3151188"/>
            <a:ext cx="7937" cy="9525"/>
          </a:xfrm>
          <a:custGeom>
            <a:avLst/>
            <a:gdLst>
              <a:gd name="T0" fmla="*/ 3 w 4"/>
              <a:gd name="T1" fmla="*/ 0 h 5"/>
              <a:gd name="T2" fmla="*/ 5 w 4"/>
              <a:gd name="T3" fmla="*/ 4 h 5"/>
              <a:gd name="T4" fmla="*/ 3 w 4"/>
              <a:gd name="T5" fmla="*/ 6 h 5"/>
              <a:gd name="T6" fmla="*/ 0 w 4"/>
              <a:gd name="T7" fmla="*/ 4 h 5"/>
              <a:gd name="T8" fmla="*/ 3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4" name="Freeform 2846"/>
          <p:cNvSpPr>
            <a:spLocks noChangeAspect="1"/>
          </p:cNvSpPr>
          <p:nvPr/>
        </p:nvSpPr>
        <p:spPr bwMode="auto">
          <a:xfrm>
            <a:off x="5129213" y="3175000"/>
            <a:ext cx="6350" cy="4763"/>
          </a:xfrm>
          <a:custGeom>
            <a:avLst/>
            <a:gdLst>
              <a:gd name="T0" fmla="*/ 3 w 3"/>
              <a:gd name="T1" fmla="*/ 0 h 3"/>
              <a:gd name="T2" fmla="*/ 4 w 3"/>
              <a:gd name="T3" fmla="*/ 2 h 3"/>
              <a:gd name="T4" fmla="*/ 3 w 3"/>
              <a:gd name="T5" fmla="*/ 3 h 3"/>
              <a:gd name="T6" fmla="*/ 0 w 3"/>
              <a:gd name="T7" fmla="*/ 1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5" name="Oval 2847"/>
          <p:cNvSpPr>
            <a:spLocks noChangeAspect="1" noChangeArrowheads="1"/>
          </p:cNvSpPr>
          <p:nvPr/>
        </p:nvSpPr>
        <p:spPr bwMode="auto">
          <a:xfrm>
            <a:off x="5113338" y="3157538"/>
            <a:ext cx="3175"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6" name="Freeform 2848"/>
          <p:cNvSpPr>
            <a:spLocks noChangeAspect="1"/>
          </p:cNvSpPr>
          <p:nvPr/>
        </p:nvSpPr>
        <p:spPr bwMode="auto">
          <a:xfrm>
            <a:off x="5141913" y="3176588"/>
            <a:ext cx="3175" cy="3175"/>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7" name="Oval 2849"/>
          <p:cNvSpPr>
            <a:spLocks noChangeAspect="1" noChangeArrowheads="1"/>
          </p:cNvSpPr>
          <p:nvPr/>
        </p:nvSpPr>
        <p:spPr bwMode="auto">
          <a:xfrm>
            <a:off x="5106988" y="3151188"/>
            <a:ext cx="3175" cy="4762"/>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 name="Freeform 2850"/>
          <p:cNvSpPr>
            <a:spLocks noChangeAspect="1"/>
          </p:cNvSpPr>
          <p:nvPr/>
        </p:nvSpPr>
        <p:spPr bwMode="auto">
          <a:xfrm>
            <a:off x="5124450" y="3138488"/>
            <a:ext cx="3175" cy="317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9" name="Freeform 2851"/>
          <p:cNvSpPr>
            <a:spLocks noChangeAspect="1"/>
          </p:cNvSpPr>
          <p:nvPr/>
        </p:nvSpPr>
        <p:spPr bwMode="auto">
          <a:xfrm>
            <a:off x="5108575" y="3140075"/>
            <a:ext cx="6350" cy="3175"/>
          </a:xfrm>
          <a:custGeom>
            <a:avLst/>
            <a:gdLst>
              <a:gd name="T0" fmla="*/ 3 w 3"/>
              <a:gd name="T1" fmla="*/ 0 h 2"/>
              <a:gd name="T2" fmla="*/ 4 w 3"/>
              <a:gd name="T3" fmla="*/ 1 h 2"/>
              <a:gd name="T4" fmla="*/ 1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0" name="Freeform 2852"/>
          <p:cNvSpPr>
            <a:spLocks noChangeAspect="1"/>
          </p:cNvSpPr>
          <p:nvPr/>
        </p:nvSpPr>
        <p:spPr bwMode="auto">
          <a:xfrm>
            <a:off x="5103813" y="3136900"/>
            <a:ext cx="3175" cy="3175"/>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1" name="Freeform 2853"/>
          <p:cNvSpPr>
            <a:spLocks noChangeAspect="1"/>
          </p:cNvSpPr>
          <p:nvPr/>
        </p:nvSpPr>
        <p:spPr bwMode="auto">
          <a:xfrm>
            <a:off x="5127625" y="3165475"/>
            <a:ext cx="6350" cy="3175"/>
          </a:xfrm>
          <a:custGeom>
            <a:avLst/>
            <a:gdLst>
              <a:gd name="T0" fmla="*/ 3 w 3"/>
              <a:gd name="T1" fmla="*/ 0 h 2"/>
              <a:gd name="T2" fmla="*/ 4 w 3"/>
              <a:gd name="T3" fmla="*/ 2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2" name="Freeform 2854"/>
          <p:cNvSpPr>
            <a:spLocks noChangeAspect="1"/>
          </p:cNvSpPr>
          <p:nvPr/>
        </p:nvSpPr>
        <p:spPr bwMode="auto">
          <a:xfrm>
            <a:off x="5118100" y="3167063"/>
            <a:ext cx="4763" cy="3175"/>
          </a:xfrm>
          <a:custGeom>
            <a:avLst/>
            <a:gdLst>
              <a:gd name="T0" fmla="*/ 2 w 2"/>
              <a:gd name="T1" fmla="*/ 1 h 2"/>
              <a:gd name="T2" fmla="*/ 3 w 2"/>
              <a:gd name="T3" fmla="*/ 2 h 2"/>
              <a:gd name="T4" fmla="*/ 2 w 2"/>
              <a:gd name="T5" fmla="*/ 2 h 2"/>
              <a:gd name="T6" fmla="*/ 0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3" name="Freeform 2855"/>
          <p:cNvSpPr>
            <a:spLocks noChangeAspect="1"/>
          </p:cNvSpPr>
          <p:nvPr/>
        </p:nvSpPr>
        <p:spPr bwMode="auto">
          <a:xfrm>
            <a:off x="5132388" y="3141663"/>
            <a:ext cx="3175" cy="1587"/>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4" name="Freeform 2856"/>
          <p:cNvSpPr>
            <a:spLocks noChangeAspect="1"/>
          </p:cNvSpPr>
          <p:nvPr/>
        </p:nvSpPr>
        <p:spPr bwMode="auto">
          <a:xfrm>
            <a:off x="5122863" y="3152775"/>
            <a:ext cx="6350" cy="6350"/>
          </a:xfrm>
          <a:custGeom>
            <a:avLst/>
            <a:gdLst>
              <a:gd name="T0" fmla="*/ 1 w 4"/>
              <a:gd name="T1" fmla="*/ 1 h 3"/>
              <a:gd name="T2" fmla="*/ 3 w 4"/>
              <a:gd name="T3" fmla="*/ 1 h 3"/>
              <a:gd name="T4" fmla="*/ 2 w 4"/>
              <a:gd name="T5" fmla="*/ 3 h 3"/>
              <a:gd name="T6" fmla="*/ 0 w 4"/>
              <a:gd name="T7" fmla="*/ 4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5" name="Freeform 2857"/>
          <p:cNvSpPr>
            <a:spLocks noChangeAspect="1"/>
          </p:cNvSpPr>
          <p:nvPr/>
        </p:nvSpPr>
        <p:spPr bwMode="auto">
          <a:xfrm>
            <a:off x="5151438" y="3168650"/>
            <a:ext cx="4762" cy="6350"/>
          </a:xfrm>
          <a:custGeom>
            <a:avLst/>
            <a:gdLst>
              <a:gd name="T0" fmla="*/ 1 w 3"/>
              <a:gd name="T1" fmla="*/ 1 h 3"/>
              <a:gd name="T2" fmla="*/ 3 w 3"/>
              <a:gd name="T3" fmla="*/ 1 h 3"/>
              <a:gd name="T4" fmla="*/ 2 w 3"/>
              <a:gd name="T5" fmla="*/ 3 h 3"/>
              <a:gd name="T6" fmla="*/ 0 w 3"/>
              <a:gd name="T7" fmla="*/ 3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6" name="Freeform 2858"/>
          <p:cNvSpPr>
            <a:spLocks noChangeAspect="1"/>
          </p:cNvSpPr>
          <p:nvPr/>
        </p:nvSpPr>
        <p:spPr bwMode="auto">
          <a:xfrm>
            <a:off x="5167313" y="3162300"/>
            <a:ext cx="6350" cy="4763"/>
          </a:xfrm>
          <a:custGeom>
            <a:avLst/>
            <a:gdLst>
              <a:gd name="T0" fmla="*/ 1 w 3"/>
              <a:gd name="T1" fmla="*/ 0 h 2"/>
              <a:gd name="T2" fmla="*/ 4 w 3"/>
              <a:gd name="T3" fmla="*/ 0 h 2"/>
              <a:gd name="T4" fmla="*/ 3 w 3"/>
              <a:gd name="T5" fmla="*/ 2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7" name="Freeform 2859"/>
          <p:cNvSpPr>
            <a:spLocks noChangeAspect="1"/>
          </p:cNvSpPr>
          <p:nvPr/>
        </p:nvSpPr>
        <p:spPr bwMode="auto">
          <a:xfrm>
            <a:off x="5138738" y="3082925"/>
            <a:ext cx="17462" cy="12700"/>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 name="Freeform 2860"/>
          <p:cNvSpPr>
            <a:spLocks noChangeAspect="1"/>
          </p:cNvSpPr>
          <p:nvPr/>
        </p:nvSpPr>
        <p:spPr bwMode="auto">
          <a:xfrm>
            <a:off x="5138738" y="3105150"/>
            <a:ext cx="9525" cy="19050"/>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9" name="Freeform 2861"/>
          <p:cNvSpPr>
            <a:spLocks noChangeAspect="1"/>
          </p:cNvSpPr>
          <p:nvPr/>
        </p:nvSpPr>
        <p:spPr bwMode="auto">
          <a:xfrm>
            <a:off x="5132388" y="3105150"/>
            <a:ext cx="4762" cy="6350"/>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0" name="Freeform 2862"/>
          <p:cNvSpPr>
            <a:spLocks noChangeAspect="1"/>
          </p:cNvSpPr>
          <p:nvPr/>
        </p:nvSpPr>
        <p:spPr bwMode="auto">
          <a:xfrm>
            <a:off x="5087938" y="3198813"/>
            <a:ext cx="68262" cy="25400"/>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1" name="Freeform 2863"/>
          <p:cNvSpPr>
            <a:spLocks noChangeAspect="1"/>
          </p:cNvSpPr>
          <p:nvPr/>
        </p:nvSpPr>
        <p:spPr bwMode="auto">
          <a:xfrm>
            <a:off x="5186363" y="3170238"/>
            <a:ext cx="14287" cy="25400"/>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2" name="Freeform 2864"/>
          <p:cNvSpPr>
            <a:spLocks noChangeAspect="1"/>
          </p:cNvSpPr>
          <p:nvPr/>
        </p:nvSpPr>
        <p:spPr bwMode="auto">
          <a:xfrm>
            <a:off x="5172075" y="3197225"/>
            <a:ext cx="9525" cy="12700"/>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3" name="Freeform 2865"/>
          <p:cNvSpPr>
            <a:spLocks noChangeAspect="1"/>
          </p:cNvSpPr>
          <p:nvPr/>
        </p:nvSpPr>
        <p:spPr bwMode="auto">
          <a:xfrm>
            <a:off x="5173663" y="3175000"/>
            <a:ext cx="6350" cy="3175"/>
          </a:xfrm>
          <a:custGeom>
            <a:avLst/>
            <a:gdLst>
              <a:gd name="T0" fmla="*/ 3 w 3"/>
              <a:gd name="T1" fmla="*/ 0 h 2"/>
              <a:gd name="T2" fmla="*/ 4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4" name="Freeform 2866"/>
          <p:cNvSpPr>
            <a:spLocks noChangeAspect="1"/>
          </p:cNvSpPr>
          <p:nvPr/>
        </p:nvSpPr>
        <p:spPr bwMode="auto">
          <a:xfrm>
            <a:off x="5162550" y="3151188"/>
            <a:ext cx="4763" cy="4762"/>
          </a:xfrm>
          <a:custGeom>
            <a:avLst/>
            <a:gdLst>
              <a:gd name="T0" fmla="*/ 2 w 3"/>
              <a:gd name="T1" fmla="*/ 2 h 2"/>
              <a:gd name="T2" fmla="*/ 3 w 3"/>
              <a:gd name="T3" fmla="*/ 3 h 2"/>
              <a:gd name="T4" fmla="*/ 1 w 3"/>
              <a:gd name="T5" fmla="*/ 3 h 2"/>
              <a:gd name="T6" fmla="*/ 0 w 3"/>
              <a:gd name="T7" fmla="*/ 2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5" name="Freeform 2867"/>
          <p:cNvSpPr>
            <a:spLocks noChangeAspect="1"/>
          </p:cNvSpPr>
          <p:nvPr/>
        </p:nvSpPr>
        <p:spPr bwMode="auto">
          <a:xfrm>
            <a:off x="5135563" y="3055938"/>
            <a:ext cx="7937" cy="6350"/>
          </a:xfrm>
          <a:custGeom>
            <a:avLst/>
            <a:gdLst>
              <a:gd name="T0" fmla="*/ 3 w 4"/>
              <a:gd name="T1" fmla="*/ 1 h 3"/>
              <a:gd name="T2" fmla="*/ 5 w 4"/>
              <a:gd name="T3" fmla="*/ 3 h 3"/>
              <a:gd name="T4" fmla="*/ 3 w 4"/>
              <a:gd name="T5" fmla="*/ 3 h 3"/>
              <a:gd name="T6" fmla="*/ 0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6" name="Freeform 2868"/>
          <p:cNvSpPr>
            <a:spLocks noChangeAspect="1"/>
          </p:cNvSpPr>
          <p:nvPr/>
        </p:nvSpPr>
        <p:spPr bwMode="auto">
          <a:xfrm>
            <a:off x="5145088" y="3049588"/>
            <a:ext cx="9525" cy="9525"/>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7" name="Freeform 2869"/>
          <p:cNvSpPr>
            <a:spLocks noChangeAspect="1"/>
          </p:cNvSpPr>
          <p:nvPr/>
        </p:nvSpPr>
        <p:spPr bwMode="auto">
          <a:xfrm>
            <a:off x="5019675" y="2444750"/>
            <a:ext cx="31750" cy="23813"/>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 name="Freeform 2870"/>
          <p:cNvSpPr>
            <a:spLocks noChangeAspect="1"/>
          </p:cNvSpPr>
          <p:nvPr/>
        </p:nvSpPr>
        <p:spPr bwMode="auto">
          <a:xfrm>
            <a:off x="5021263" y="2425700"/>
            <a:ext cx="22225" cy="14288"/>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 name="Freeform 2871"/>
          <p:cNvSpPr>
            <a:spLocks noChangeAspect="1"/>
          </p:cNvSpPr>
          <p:nvPr/>
        </p:nvSpPr>
        <p:spPr bwMode="auto">
          <a:xfrm>
            <a:off x="5291138" y="3198813"/>
            <a:ext cx="60325" cy="36512"/>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0" name="Freeform 2872"/>
          <p:cNvSpPr>
            <a:spLocks noChangeAspect="1"/>
          </p:cNvSpPr>
          <p:nvPr/>
        </p:nvSpPr>
        <p:spPr bwMode="auto">
          <a:xfrm>
            <a:off x="5557838" y="3686175"/>
            <a:ext cx="255587" cy="179388"/>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1" name="Freeform 2873"/>
          <p:cNvSpPr>
            <a:spLocks noChangeAspect="1"/>
          </p:cNvSpPr>
          <p:nvPr/>
        </p:nvSpPr>
        <p:spPr bwMode="auto">
          <a:xfrm>
            <a:off x="5873750" y="3470275"/>
            <a:ext cx="12700" cy="33338"/>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2" name="Freeform 2874"/>
          <p:cNvSpPr>
            <a:spLocks noChangeAspect="1"/>
          </p:cNvSpPr>
          <p:nvPr/>
        </p:nvSpPr>
        <p:spPr bwMode="auto">
          <a:xfrm>
            <a:off x="5748338" y="3481388"/>
            <a:ext cx="23812" cy="50800"/>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3" name="Freeform 2875"/>
          <p:cNvSpPr>
            <a:spLocks noChangeAspect="1"/>
          </p:cNvSpPr>
          <p:nvPr/>
        </p:nvSpPr>
        <p:spPr bwMode="auto">
          <a:xfrm>
            <a:off x="5676900" y="3371850"/>
            <a:ext cx="9525" cy="12700"/>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4" name="Freeform 2876"/>
          <p:cNvSpPr>
            <a:spLocks noChangeAspect="1"/>
          </p:cNvSpPr>
          <p:nvPr/>
        </p:nvSpPr>
        <p:spPr bwMode="auto">
          <a:xfrm>
            <a:off x="5535613" y="3748088"/>
            <a:ext cx="17462" cy="19050"/>
          </a:xfrm>
          <a:custGeom>
            <a:avLst/>
            <a:gdLst>
              <a:gd name="T0" fmla="*/ 0 w 9"/>
              <a:gd name="T1" fmla="*/ 2 h 10"/>
              <a:gd name="T2" fmla="*/ 4 w 9"/>
              <a:gd name="T3" fmla="*/ 1 h 10"/>
              <a:gd name="T4" fmla="*/ 5 w 9"/>
              <a:gd name="T5" fmla="*/ 6 h 10"/>
              <a:gd name="T6" fmla="*/ 9 w 9"/>
              <a:gd name="T7" fmla="*/ 5 h 10"/>
              <a:gd name="T8" fmla="*/ 10 w 9"/>
              <a:gd name="T9" fmla="*/ 11 h 10"/>
              <a:gd name="T10" fmla="*/ 5 w 9"/>
              <a:gd name="T11" fmla="*/ 7 h 10"/>
              <a:gd name="T12" fmla="*/ 1 w 9"/>
              <a:gd name="T13" fmla="*/ 6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5" name="Freeform 2877"/>
          <p:cNvSpPr>
            <a:spLocks noChangeAspect="1"/>
          </p:cNvSpPr>
          <p:nvPr/>
        </p:nvSpPr>
        <p:spPr bwMode="auto">
          <a:xfrm>
            <a:off x="5849938" y="3462338"/>
            <a:ext cx="25400" cy="14287"/>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6" name="Freeform 2878"/>
          <p:cNvSpPr>
            <a:spLocks noChangeAspect="1"/>
          </p:cNvSpPr>
          <p:nvPr/>
        </p:nvSpPr>
        <p:spPr bwMode="auto">
          <a:xfrm>
            <a:off x="7037388" y="3927475"/>
            <a:ext cx="7937" cy="12700"/>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7" name="Freeform 2879"/>
          <p:cNvSpPr>
            <a:spLocks noChangeAspect="1"/>
          </p:cNvSpPr>
          <p:nvPr/>
        </p:nvSpPr>
        <p:spPr bwMode="auto">
          <a:xfrm>
            <a:off x="7132638" y="3656013"/>
            <a:ext cx="58737" cy="58737"/>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8" name="Freeform 2880"/>
          <p:cNvSpPr>
            <a:spLocks noChangeAspect="1"/>
          </p:cNvSpPr>
          <p:nvPr/>
        </p:nvSpPr>
        <p:spPr bwMode="auto">
          <a:xfrm>
            <a:off x="7399338" y="3509963"/>
            <a:ext cx="39687" cy="96837"/>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9" name="Freeform 2881"/>
          <p:cNvSpPr>
            <a:spLocks noChangeAspect="1"/>
          </p:cNvSpPr>
          <p:nvPr/>
        </p:nvSpPr>
        <p:spPr bwMode="auto">
          <a:xfrm>
            <a:off x="7491413" y="3536950"/>
            <a:ext cx="6350" cy="9525"/>
          </a:xfrm>
          <a:custGeom>
            <a:avLst/>
            <a:gdLst>
              <a:gd name="T0" fmla="*/ 3 w 4"/>
              <a:gd name="T1" fmla="*/ 0 h 5"/>
              <a:gd name="T2" fmla="*/ 3 w 4"/>
              <a:gd name="T3" fmla="*/ 5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0" name="Freeform 2882"/>
          <p:cNvSpPr>
            <a:spLocks noChangeAspect="1"/>
          </p:cNvSpPr>
          <p:nvPr/>
        </p:nvSpPr>
        <p:spPr bwMode="auto">
          <a:xfrm>
            <a:off x="7516813" y="3522663"/>
            <a:ext cx="6350" cy="7937"/>
          </a:xfrm>
          <a:custGeom>
            <a:avLst/>
            <a:gdLst>
              <a:gd name="T0" fmla="*/ 3 w 3"/>
              <a:gd name="T1" fmla="*/ 0 h 4"/>
              <a:gd name="T2" fmla="*/ 3 w 3"/>
              <a:gd name="T3" fmla="*/ 5 h 4"/>
              <a:gd name="T4" fmla="*/ 0 w 3"/>
              <a:gd name="T5" fmla="*/ 3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1" name="Freeform 2883"/>
          <p:cNvSpPr>
            <a:spLocks noChangeAspect="1"/>
          </p:cNvSpPr>
          <p:nvPr/>
        </p:nvSpPr>
        <p:spPr bwMode="auto">
          <a:xfrm>
            <a:off x="7477125" y="3536950"/>
            <a:ext cx="7938" cy="9525"/>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2" name="Freeform 2884"/>
          <p:cNvSpPr>
            <a:spLocks noChangeAspect="1"/>
          </p:cNvSpPr>
          <p:nvPr/>
        </p:nvSpPr>
        <p:spPr bwMode="auto">
          <a:xfrm>
            <a:off x="7477125" y="3536950"/>
            <a:ext cx="7938" cy="9525"/>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3" name="Freeform 2885"/>
          <p:cNvSpPr>
            <a:spLocks noChangeAspect="1"/>
          </p:cNvSpPr>
          <p:nvPr/>
        </p:nvSpPr>
        <p:spPr bwMode="auto">
          <a:xfrm>
            <a:off x="7505700" y="3267075"/>
            <a:ext cx="19050" cy="12700"/>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4" name="Freeform 2886"/>
          <p:cNvSpPr>
            <a:spLocks noChangeAspect="1"/>
          </p:cNvSpPr>
          <p:nvPr/>
        </p:nvSpPr>
        <p:spPr bwMode="auto">
          <a:xfrm>
            <a:off x="5138738" y="1666875"/>
            <a:ext cx="3470275" cy="1362075"/>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5" name="Freeform 2887"/>
          <p:cNvSpPr>
            <a:spLocks noChangeAspect="1"/>
          </p:cNvSpPr>
          <p:nvPr/>
        </p:nvSpPr>
        <p:spPr bwMode="auto">
          <a:xfrm>
            <a:off x="7770813" y="2892425"/>
            <a:ext cx="134937" cy="128588"/>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6" name="Freeform 2888"/>
          <p:cNvSpPr>
            <a:spLocks noChangeAspect="1"/>
          </p:cNvSpPr>
          <p:nvPr/>
        </p:nvSpPr>
        <p:spPr bwMode="auto">
          <a:xfrm>
            <a:off x="7610475" y="3019425"/>
            <a:ext cx="234950" cy="252413"/>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7" name="Freeform 2889"/>
          <p:cNvSpPr>
            <a:spLocks noChangeAspect="1"/>
          </p:cNvSpPr>
          <p:nvPr/>
        </p:nvSpPr>
        <p:spPr bwMode="auto">
          <a:xfrm>
            <a:off x="7650163" y="3244850"/>
            <a:ext cx="53975" cy="47625"/>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8" name="Freeform 2890"/>
          <p:cNvSpPr>
            <a:spLocks noChangeAspect="1"/>
          </p:cNvSpPr>
          <p:nvPr/>
        </p:nvSpPr>
        <p:spPr bwMode="auto">
          <a:xfrm>
            <a:off x="7700963" y="3235325"/>
            <a:ext cx="4762" cy="9525"/>
          </a:xfrm>
          <a:custGeom>
            <a:avLst/>
            <a:gdLst>
              <a:gd name="T0" fmla="*/ 0 w 3"/>
              <a:gd name="T1" fmla="*/ 4 h 5"/>
              <a:gd name="T2" fmla="*/ 2 w 3"/>
              <a:gd name="T3" fmla="*/ 1 h 5"/>
              <a:gd name="T4" fmla="*/ 2 w 3"/>
              <a:gd name="T5" fmla="*/ 6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 name="Freeform 2891"/>
          <p:cNvSpPr>
            <a:spLocks noChangeAspect="1"/>
          </p:cNvSpPr>
          <p:nvPr/>
        </p:nvSpPr>
        <p:spPr bwMode="auto">
          <a:xfrm>
            <a:off x="7656513" y="3186113"/>
            <a:ext cx="6350" cy="4762"/>
          </a:xfrm>
          <a:custGeom>
            <a:avLst/>
            <a:gdLst>
              <a:gd name="T0" fmla="*/ 0 w 3"/>
              <a:gd name="T1" fmla="*/ 2 h 3"/>
              <a:gd name="T2" fmla="*/ 3 w 3"/>
              <a:gd name="T3" fmla="*/ 1 h 3"/>
              <a:gd name="T4" fmla="*/ 3 w 3"/>
              <a:gd name="T5" fmla="*/ 3 h 3"/>
              <a:gd name="T6" fmla="*/ 0 w 3"/>
              <a:gd name="T7" fmla="*/ 2 h 3"/>
              <a:gd name="T8" fmla="*/ 0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0" name="Freeform 2892"/>
          <p:cNvSpPr>
            <a:spLocks noChangeAspect="1"/>
          </p:cNvSpPr>
          <p:nvPr/>
        </p:nvSpPr>
        <p:spPr bwMode="auto">
          <a:xfrm>
            <a:off x="7581900" y="3257550"/>
            <a:ext cx="6350" cy="6350"/>
          </a:xfrm>
          <a:custGeom>
            <a:avLst/>
            <a:gdLst>
              <a:gd name="T0" fmla="*/ 1 w 3"/>
              <a:gd name="T1" fmla="*/ 3 h 3"/>
              <a:gd name="T2" fmla="*/ 3 w 3"/>
              <a:gd name="T3" fmla="*/ 1 h 3"/>
              <a:gd name="T4" fmla="*/ 3 w 3"/>
              <a:gd name="T5" fmla="*/ 4 h 3"/>
              <a:gd name="T6" fmla="*/ 0 w 3"/>
              <a:gd name="T7" fmla="*/ 3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1" name="Freeform 2893"/>
          <p:cNvSpPr>
            <a:spLocks noChangeAspect="1"/>
          </p:cNvSpPr>
          <p:nvPr/>
        </p:nvSpPr>
        <p:spPr bwMode="auto">
          <a:xfrm>
            <a:off x="7618413" y="3360738"/>
            <a:ext cx="6350" cy="9525"/>
          </a:xfrm>
          <a:custGeom>
            <a:avLst/>
            <a:gdLst>
              <a:gd name="T0" fmla="*/ 0 w 3"/>
              <a:gd name="T1" fmla="*/ 4 h 5"/>
              <a:gd name="T2" fmla="*/ 3 w 3"/>
              <a:gd name="T3" fmla="*/ 1 h 5"/>
              <a:gd name="T4" fmla="*/ 3 w 3"/>
              <a:gd name="T5" fmla="*/ 5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2" name="Freeform 2894"/>
          <p:cNvSpPr>
            <a:spLocks noChangeAspect="1"/>
          </p:cNvSpPr>
          <p:nvPr/>
        </p:nvSpPr>
        <p:spPr bwMode="auto">
          <a:xfrm>
            <a:off x="7564438" y="3289300"/>
            <a:ext cx="7937" cy="9525"/>
          </a:xfrm>
          <a:custGeom>
            <a:avLst/>
            <a:gdLst>
              <a:gd name="T0" fmla="*/ 0 w 4"/>
              <a:gd name="T1" fmla="*/ 2 h 5"/>
              <a:gd name="T2" fmla="*/ 4 w 4"/>
              <a:gd name="T3" fmla="*/ 1 h 5"/>
              <a:gd name="T4" fmla="*/ 3 w 4"/>
              <a:gd name="T5" fmla="*/ 5 h 5"/>
              <a:gd name="T6" fmla="*/ 0 w 4"/>
              <a:gd name="T7" fmla="*/ 5 h 5"/>
              <a:gd name="T8" fmla="*/ 0 w 4"/>
              <a:gd name="T9" fmla="*/ 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3" name="Freeform 2895"/>
          <p:cNvSpPr>
            <a:spLocks noChangeAspect="1"/>
          </p:cNvSpPr>
          <p:nvPr/>
        </p:nvSpPr>
        <p:spPr bwMode="auto">
          <a:xfrm>
            <a:off x="7572375" y="3281363"/>
            <a:ext cx="6350" cy="9525"/>
          </a:xfrm>
          <a:custGeom>
            <a:avLst/>
            <a:gdLst>
              <a:gd name="T0" fmla="*/ 0 w 3"/>
              <a:gd name="T1" fmla="*/ 4 h 5"/>
              <a:gd name="T2" fmla="*/ 3 w 3"/>
              <a:gd name="T3" fmla="*/ 1 h 5"/>
              <a:gd name="T4" fmla="*/ 3 w 3"/>
              <a:gd name="T5" fmla="*/ 6 h 5"/>
              <a:gd name="T6" fmla="*/ 1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4" name="Freeform 2896"/>
          <p:cNvSpPr>
            <a:spLocks noChangeAspect="1"/>
          </p:cNvSpPr>
          <p:nvPr/>
        </p:nvSpPr>
        <p:spPr bwMode="auto">
          <a:xfrm>
            <a:off x="7586663" y="3260725"/>
            <a:ext cx="58737" cy="82550"/>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5" name="Freeform 2897"/>
          <p:cNvSpPr>
            <a:spLocks noChangeAspect="1"/>
          </p:cNvSpPr>
          <p:nvPr/>
        </p:nvSpPr>
        <p:spPr bwMode="auto">
          <a:xfrm>
            <a:off x="7627938" y="3349625"/>
            <a:ext cx="7937" cy="15875"/>
          </a:xfrm>
          <a:custGeom>
            <a:avLst/>
            <a:gdLst>
              <a:gd name="T0" fmla="*/ 4 w 4"/>
              <a:gd name="T1" fmla="*/ 0 h 8"/>
              <a:gd name="T2" fmla="*/ 3 w 4"/>
              <a:gd name="T3" fmla="*/ 10 h 8"/>
              <a:gd name="T4" fmla="*/ 0 w 4"/>
              <a:gd name="T5" fmla="*/ 9 h 8"/>
              <a:gd name="T6" fmla="*/ 1 w 4"/>
              <a:gd name="T7" fmla="*/ 1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6" name="Freeform 2898"/>
          <p:cNvSpPr>
            <a:spLocks noChangeAspect="1"/>
          </p:cNvSpPr>
          <p:nvPr/>
        </p:nvSpPr>
        <p:spPr bwMode="auto">
          <a:xfrm>
            <a:off x="7570788" y="3232150"/>
            <a:ext cx="6350" cy="11113"/>
          </a:xfrm>
          <a:custGeom>
            <a:avLst/>
            <a:gdLst>
              <a:gd name="T0" fmla="*/ 4 w 3"/>
              <a:gd name="T1" fmla="*/ 0 h 6"/>
              <a:gd name="T2" fmla="*/ 3 w 3"/>
              <a:gd name="T3" fmla="*/ 7 h 6"/>
              <a:gd name="T4" fmla="*/ 0 w 3"/>
              <a:gd name="T5" fmla="*/ 7 h 6"/>
              <a:gd name="T6" fmla="*/ 1 w 3"/>
              <a:gd name="T7" fmla="*/ 1 h 6"/>
              <a:gd name="T8" fmla="*/ 4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7" name="Freeform 2899"/>
          <p:cNvSpPr>
            <a:spLocks noChangeAspect="1"/>
          </p:cNvSpPr>
          <p:nvPr/>
        </p:nvSpPr>
        <p:spPr bwMode="auto">
          <a:xfrm>
            <a:off x="7764463" y="3124200"/>
            <a:ext cx="9525" cy="15875"/>
          </a:xfrm>
          <a:custGeom>
            <a:avLst/>
            <a:gdLst>
              <a:gd name="T0" fmla="*/ 2 w 5"/>
              <a:gd name="T1" fmla="*/ 1 h 8"/>
              <a:gd name="T2" fmla="*/ 0 w 5"/>
              <a:gd name="T3" fmla="*/ 6 h 8"/>
              <a:gd name="T4" fmla="*/ 2 w 5"/>
              <a:gd name="T5" fmla="*/ 6 h 8"/>
              <a:gd name="T6" fmla="*/ 2 w 5"/>
              <a:gd name="T7" fmla="*/ 10 h 8"/>
              <a:gd name="T8" fmla="*/ 6 w 5"/>
              <a:gd name="T9" fmla="*/ 5 h 8"/>
              <a:gd name="T10" fmla="*/ 4 w 5"/>
              <a:gd name="T11" fmla="*/ 5 h 8"/>
              <a:gd name="T12" fmla="*/ 2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8" name="Freeform 2900"/>
          <p:cNvSpPr>
            <a:spLocks noChangeAspect="1"/>
          </p:cNvSpPr>
          <p:nvPr/>
        </p:nvSpPr>
        <p:spPr bwMode="auto">
          <a:xfrm>
            <a:off x="6454775" y="3943350"/>
            <a:ext cx="58738" cy="104775"/>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 name="Freeform 2901"/>
          <p:cNvSpPr>
            <a:spLocks noChangeAspect="1"/>
          </p:cNvSpPr>
          <p:nvPr/>
        </p:nvSpPr>
        <p:spPr bwMode="auto">
          <a:xfrm>
            <a:off x="6792913" y="4016375"/>
            <a:ext cx="9525" cy="15875"/>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0" name="Freeform 2902"/>
          <p:cNvSpPr>
            <a:spLocks noChangeAspect="1"/>
          </p:cNvSpPr>
          <p:nvPr/>
        </p:nvSpPr>
        <p:spPr bwMode="auto">
          <a:xfrm>
            <a:off x="6831013" y="4054475"/>
            <a:ext cx="273050" cy="320675"/>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1" name="Freeform 2903"/>
          <p:cNvSpPr>
            <a:spLocks noChangeAspect="1"/>
          </p:cNvSpPr>
          <p:nvPr/>
        </p:nvSpPr>
        <p:spPr bwMode="auto">
          <a:xfrm>
            <a:off x="6999288" y="4160838"/>
            <a:ext cx="31750" cy="25400"/>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2" name="Freeform 2904"/>
          <p:cNvSpPr>
            <a:spLocks noChangeAspect="1"/>
          </p:cNvSpPr>
          <p:nvPr/>
        </p:nvSpPr>
        <p:spPr bwMode="auto">
          <a:xfrm>
            <a:off x="6991350" y="4152900"/>
            <a:ext cx="7938" cy="12700"/>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3" name="Freeform 2905"/>
          <p:cNvSpPr>
            <a:spLocks noChangeAspect="1"/>
          </p:cNvSpPr>
          <p:nvPr/>
        </p:nvSpPr>
        <p:spPr bwMode="auto">
          <a:xfrm>
            <a:off x="7078663" y="4248150"/>
            <a:ext cx="44450" cy="46038"/>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4" name="Freeform 2906"/>
          <p:cNvSpPr>
            <a:spLocks noChangeAspect="1"/>
          </p:cNvSpPr>
          <p:nvPr/>
        </p:nvSpPr>
        <p:spPr bwMode="auto">
          <a:xfrm>
            <a:off x="7138988" y="4275138"/>
            <a:ext cx="20637" cy="25400"/>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5" name="Freeform 2907"/>
          <p:cNvSpPr>
            <a:spLocks noChangeAspect="1"/>
          </p:cNvSpPr>
          <p:nvPr/>
        </p:nvSpPr>
        <p:spPr bwMode="auto">
          <a:xfrm>
            <a:off x="6845300" y="4130675"/>
            <a:ext cx="23813" cy="17463"/>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6" name="Freeform 2908"/>
          <p:cNvSpPr>
            <a:spLocks noChangeAspect="1"/>
          </p:cNvSpPr>
          <p:nvPr/>
        </p:nvSpPr>
        <p:spPr bwMode="auto">
          <a:xfrm>
            <a:off x="6880225" y="4167188"/>
            <a:ext cx="25400" cy="31750"/>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7" name="Freeform 2909"/>
          <p:cNvSpPr>
            <a:spLocks noChangeAspect="1"/>
          </p:cNvSpPr>
          <p:nvPr/>
        </p:nvSpPr>
        <p:spPr bwMode="auto">
          <a:xfrm>
            <a:off x="6921500" y="4235450"/>
            <a:ext cx="15875" cy="25400"/>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8" name="Oval 2910"/>
          <p:cNvSpPr>
            <a:spLocks noChangeAspect="1" noChangeArrowheads="1"/>
          </p:cNvSpPr>
          <p:nvPr/>
        </p:nvSpPr>
        <p:spPr bwMode="auto">
          <a:xfrm>
            <a:off x="7059613" y="4219575"/>
            <a:ext cx="7937" cy="7938"/>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 name="Freeform 2911"/>
          <p:cNvSpPr>
            <a:spLocks noChangeAspect="1"/>
          </p:cNvSpPr>
          <p:nvPr/>
        </p:nvSpPr>
        <p:spPr bwMode="auto">
          <a:xfrm>
            <a:off x="6959600" y="4289425"/>
            <a:ext cx="9525" cy="12700"/>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 name="Freeform 2912"/>
          <p:cNvSpPr>
            <a:spLocks noChangeAspect="1"/>
          </p:cNvSpPr>
          <p:nvPr/>
        </p:nvSpPr>
        <p:spPr bwMode="auto">
          <a:xfrm>
            <a:off x="6950075" y="4275138"/>
            <a:ext cx="9525" cy="11112"/>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1" name="Freeform 2913"/>
          <p:cNvSpPr>
            <a:spLocks noChangeAspect="1"/>
          </p:cNvSpPr>
          <p:nvPr/>
        </p:nvSpPr>
        <p:spPr bwMode="auto">
          <a:xfrm>
            <a:off x="6942138" y="4267200"/>
            <a:ext cx="7937" cy="7938"/>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2" name="Freeform 2914"/>
          <p:cNvSpPr>
            <a:spLocks noChangeAspect="1"/>
          </p:cNvSpPr>
          <p:nvPr/>
        </p:nvSpPr>
        <p:spPr bwMode="auto">
          <a:xfrm>
            <a:off x="6886575" y="4148138"/>
            <a:ext cx="6350" cy="4762"/>
          </a:xfrm>
          <a:custGeom>
            <a:avLst/>
            <a:gdLst>
              <a:gd name="T0" fmla="*/ 3 w 3"/>
              <a:gd name="T1" fmla="*/ 1 h 3"/>
              <a:gd name="T2" fmla="*/ 4 w 3"/>
              <a:gd name="T3" fmla="*/ 3 h 3"/>
              <a:gd name="T4" fmla="*/ 1 w 3"/>
              <a:gd name="T5" fmla="*/ 2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3" name="Freeform 2915"/>
          <p:cNvSpPr>
            <a:spLocks noChangeAspect="1"/>
          </p:cNvSpPr>
          <p:nvPr/>
        </p:nvSpPr>
        <p:spPr bwMode="auto">
          <a:xfrm>
            <a:off x="7067550" y="4208463"/>
            <a:ext cx="1588" cy="6350"/>
          </a:xfrm>
          <a:custGeom>
            <a:avLst/>
            <a:gdLst>
              <a:gd name="T0" fmla="*/ 1 w 1"/>
              <a:gd name="T1" fmla="*/ 3 h 3"/>
              <a:gd name="T2" fmla="*/ 0 w 1"/>
              <a:gd name="T3" fmla="*/ 4 h 3"/>
              <a:gd name="T4" fmla="*/ 0 w 1"/>
              <a:gd name="T5" fmla="*/ 3 h 3"/>
              <a:gd name="T6" fmla="*/ 1 w 1"/>
              <a:gd name="T7" fmla="*/ 1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4" name="Freeform 2916"/>
          <p:cNvSpPr>
            <a:spLocks noChangeAspect="1"/>
          </p:cNvSpPr>
          <p:nvPr/>
        </p:nvSpPr>
        <p:spPr bwMode="auto">
          <a:xfrm>
            <a:off x="7065963" y="4179888"/>
            <a:ext cx="3175" cy="6350"/>
          </a:xfrm>
          <a:custGeom>
            <a:avLst/>
            <a:gdLst>
              <a:gd name="T0" fmla="*/ 3175 w 2"/>
              <a:gd name="T1" fmla="*/ 6350 h 3"/>
              <a:gd name="T2" fmla="*/ 1588 w 2"/>
              <a:gd name="T3" fmla="*/ 8467 h 3"/>
              <a:gd name="T4" fmla="*/ 0 w 2"/>
              <a:gd name="T5" fmla="*/ 6350 h 3"/>
              <a:gd name="T6" fmla="*/ 1588 w 2"/>
              <a:gd name="T7" fmla="*/ 2117 h 3"/>
              <a:gd name="T8" fmla="*/ 3175 w 2"/>
              <a:gd name="T9" fmla="*/ 635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5" name="Freeform 2917"/>
          <p:cNvSpPr>
            <a:spLocks noChangeAspect="1"/>
          </p:cNvSpPr>
          <p:nvPr/>
        </p:nvSpPr>
        <p:spPr bwMode="auto">
          <a:xfrm>
            <a:off x="7056438" y="4176713"/>
            <a:ext cx="4762" cy="3175"/>
          </a:xfrm>
          <a:custGeom>
            <a:avLst/>
            <a:gdLst>
              <a:gd name="T0" fmla="*/ 1587 w 3"/>
              <a:gd name="T1" fmla="*/ 3175 h 2"/>
              <a:gd name="T2" fmla="*/ 0 w 3"/>
              <a:gd name="T3" fmla="*/ 3175 h 2"/>
              <a:gd name="T4" fmla="*/ 1587 w 3"/>
              <a:gd name="T5" fmla="*/ 1588 h 2"/>
              <a:gd name="T6" fmla="*/ 3175 w 3"/>
              <a:gd name="T7" fmla="*/ 1588 h 2"/>
              <a:gd name="T8" fmla="*/ 1587 w 3"/>
              <a:gd name="T9" fmla="*/ 317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6" name="Freeform 2918"/>
          <p:cNvSpPr>
            <a:spLocks noChangeAspect="1"/>
          </p:cNvSpPr>
          <p:nvPr/>
        </p:nvSpPr>
        <p:spPr bwMode="auto">
          <a:xfrm>
            <a:off x="7054850" y="4184650"/>
            <a:ext cx="4763" cy="3175"/>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7" name="Freeform 2919"/>
          <p:cNvSpPr>
            <a:spLocks noChangeAspect="1"/>
          </p:cNvSpPr>
          <p:nvPr/>
        </p:nvSpPr>
        <p:spPr bwMode="auto">
          <a:xfrm>
            <a:off x="6915150" y="4162425"/>
            <a:ext cx="3175" cy="6350"/>
          </a:xfrm>
          <a:custGeom>
            <a:avLst/>
            <a:gdLst>
              <a:gd name="T0" fmla="*/ 2 w 2"/>
              <a:gd name="T1" fmla="*/ 1 h 3"/>
              <a:gd name="T2" fmla="*/ 2 w 2"/>
              <a:gd name="T3" fmla="*/ 4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8" name="Freeform 2920"/>
          <p:cNvSpPr>
            <a:spLocks noChangeAspect="1"/>
          </p:cNvSpPr>
          <p:nvPr/>
        </p:nvSpPr>
        <p:spPr bwMode="auto">
          <a:xfrm>
            <a:off x="6883400" y="4149725"/>
            <a:ext cx="1588" cy="3175"/>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 name="Freeform 2921"/>
          <p:cNvSpPr>
            <a:spLocks noChangeAspect="1"/>
          </p:cNvSpPr>
          <p:nvPr/>
        </p:nvSpPr>
        <p:spPr bwMode="auto">
          <a:xfrm>
            <a:off x="6869113" y="4151313"/>
            <a:ext cx="4762" cy="4762"/>
          </a:xfrm>
          <a:custGeom>
            <a:avLst/>
            <a:gdLst>
              <a:gd name="T0" fmla="*/ 2 w 2"/>
              <a:gd name="T1" fmla="*/ 2 h 2"/>
              <a:gd name="T2" fmla="*/ 2 w 2"/>
              <a:gd name="T3" fmla="*/ 3 h 2"/>
              <a:gd name="T4" fmla="*/ 0 w 2"/>
              <a:gd name="T5" fmla="*/ 3 h 2"/>
              <a:gd name="T6" fmla="*/ 0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0" name="Freeform 2922"/>
          <p:cNvSpPr>
            <a:spLocks noChangeAspect="1"/>
          </p:cNvSpPr>
          <p:nvPr/>
        </p:nvSpPr>
        <p:spPr bwMode="auto">
          <a:xfrm>
            <a:off x="6915150" y="4219575"/>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1" name="Freeform 2923"/>
          <p:cNvSpPr>
            <a:spLocks noChangeAspect="1"/>
          </p:cNvSpPr>
          <p:nvPr/>
        </p:nvSpPr>
        <p:spPr bwMode="auto">
          <a:xfrm>
            <a:off x="6916738" y="4213225"/>
            <a:ext cx="6350" cy="4763"/>
          </a:xfrm>
          <a:custGeom>
            <a:avLst/>
            <a:gdLst>
              <a:gd name="T0" fmla="*/ 3 w 3"/>
              <a:gd name="T1" fmla="*/ 1 h 3"/>
              <a:gd name="T2" fmla="*/ 3 w 3"/>
              <a:gd name="T3" fmla="*/ 2 h 3"/>
              <a:gd name="T4" fmla="*/ 1 w 3"/>
              <a:gd name="T5" fmla="*/ 2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2" name="Freeform 2924"/>
          <p:cNvSpPr>
            <a:spLocks noChangeAspect="1"/>
          </p:cNvSpPr>
          <p:nvPr/>
        </p:nvSpPr>
        <p:spPr bwMode="auto">
          <a:xfrm>
            <a:off x="6916738" y="4205288"/>
            <a:ext cx="7937" cy="3175"/>
          </a:xfrm>
          <a:custGeom>
            <a:avLst/>
            <a:gdLst>
              <a:gd name="T0" fmla="*/ 4 w 4"/>
              <a:gd name="T1" fmla="*/ 1 h 2"/>
              <a:gd name="T2" fmla="*/ 5 w 4"/>
              <a:gd name="T3" fmla="*/ 1 h 2"/>
              <a:gd name="T4" fmla="*/ 3 w 4"/>
              <a:gd name="T5" fmla="*/ 2 h 2"/>
              <a:gd name="T6" fmla="*/ 1 w 4"/>
              <a:gd name="T7" fmla="*/ 1 h 2"/>
              <a:gd name="T8" fmla="*/ 4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3" name="Freeform 2925"/>
          <p:cNvSpPr>
            <a:spLocks noChangeAspect="1"/>
          </p:cNvSpPr>
          <p:nvPr/>
        </p:nvSpPr>
        <p:spPr bwMode="auto">
          <a:xfrm>
            <a:off x="7040563" y="4167188"/>
            <a:ext cx="15875" cy="7937"/>
          </a:xfrm>
          <a:custGeom>
            <a:avLst/>
            <a:gdLst>
              <a:gd name="T0" fmla="*/ 9922 w 8"/>
              <a:gd name="T1" fmla="*/ 9923 h 4"/>
              <a:gd name="T2" fmla="*/ 0 w 8"/>
              <a:gd name="T3" fmla="*/ 5954 h 4"/>
              <a:gd name="T4" fmla="*/ 11906 w 8"/>
              <a:gd name="T5" fmla="*/ 0 h 4"/>
              <a:gd name="T6" fmla="*/ 19844 w 8"/>
              <a:gd name="T7" fmla="*/ 5954 h 4"/>
              <a:gd name="T8" fmla="*/ 9922 w 8"/>
              <a:gd name="T9" fmla="*/ 9923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24" name="Freeform 2926"/>
          <p:cNvSpPr>
            <a:spLocks noChangeAspect="1"/>
          </p:cNvSpPr>
          <p:nvPr/>
        </p:nvSpPr>
        <p:spPr bwMode="auto">
          <a:xfrm>
            <a:off x="7078663" y="4370388"/>
            <a:ext cx="227012" cy="82550"/>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5" name="Freeform 2927"/>
          <p:cNvSpPr>
            <a:spLocks noChangeAspect="1"/>
          </p:cNvSpPr>
          <p:nvPr/>
        </p:nvSpPr>
        <p:spPr bwMode="auto">
          <a:xfrm>
            <a:off x="7167563" y="4092575"/>
            <a:ext cx="252412" cy="231775"/>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6" name="Freeform 2928"/>
          <p:cNvSpPr>
            <a:spLocks noChangeAspect="1"/>
          </p:cNvSpPr>
          <p:nvPr/>
        </p:nvSpPr>
        <p:spPr bwMode="auto">
          <a:xfrm>
            <a:off x="7262813" y="4398963"/>
            <a:ext cx="30162" cy="12700"/>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7" name="Freeform 2929"/>
          <p:cNvSpPr>
            <a:spLocks noChangeAspect="1"/>
          </p:cNvSpPr>
          <p:nvPr/>
        </p:nvSpPr>
        <p:spPr bwMode="auto">
          <a:xfrm>
            <a:off x="7405688" y="4165600"/>
            <a:ext cx="161925" cy="201613"/>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8" name="Freeform 2930"/>
          <p:cNvSpPr>
            <a:spLocks noChangeAspect="1"/>
          </p:cNvSpPr>
          <p:nvPr/>
        </p:nvSpPr>
        <p:spPr bwMode="auto">
          <a:xfrm>
            <a:off x="7340600" y="4302125"/>
            <a:ext cx="9525" cy="20638"/>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9" name="Freeform 2931"/>
          <p:cNvSpPr>
            <a:spLocks noChangeAspect="1"/>
          </p:cNvSpPr>
          <p:nvPr/>
        </p:nvSpPr>
        <p:spPr bwMode="auto">
          <a:xfrm>
            <a:off x="7300913" y="4433888"/>
            <a:ext cx="30162" cy="22225"/>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 name="Freeform 2932"/>
          <p:cNvSpPr>
            <a:spLocks noChangeAspect="1"/>
          </p:cNvSpPr>
          <p:nvPr/>
        </p:nvSpPr>
        <p:spPr bwMode="auto">
          <a:xfrm>
            <a:off x="7326313" y="4437063"/>
            <a:ext cx="26987" cy="22225"/>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1" name="Freeform 2933"/>
          <p:cNvSpPr>
            <a:spLocks noChangeAspect="1"/>
          </p:cNvSpPr>
          <p:nvPr/>
        </p:nvSpPr>
        <p:spPr bwMode="auto">
          <a:xfrm>
            <a:off x="7351713" y="4433888"/>
            <a:ext cx="60325" cy="28575"/>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2" name="Freeform 2934"/>
          <p:cNvSpPr>
            <a:spLocks noChangeAspect="1"/>
          </p:cNvSpPr>
          <p:nvPr/>
        </p:nvSpPr>
        <p:spPr bwMode="auto">
          <a:xfrm>
            <a:off x="7400925" y="4468813"/>
            <a:ext cx="52388" cy="30162"/>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3" name="Freeform 2935"/>
          <p:cNvSpPr>
            <a:spLocks noChangeAspect="1"/>
          </p:cNvSpPr>
          <p:nvPr/>
        </p:nvSpPr>
        <p:spPr bwMode="auto">
          <a:xfrm>
            <a:off x="7424738" y="4437063"/>
            <a:ext cx="88900" cy="23812"/>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4" name="Freeform 2936"/>
          <p:cNvSpPr>
            <a:spLocks noChangeAspect="1"/>
          </p:cNvSpPr>
          <p:nvPr/>
        </p:nvSpPr>
        <p:spPr bwMode="auto">
          <a:xfrm>
            <a:off x="7881938" y="4668838"/>
            <a:ext cx="9525" cy="9525"/>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5" name="Freeform 2937"/>
          <p:cNvSpPr>
            <a:spLocks noChangeAspect="1"/>
          </p:cNvSpPr>
          <p:nvPr/>
        </p:nvSpPr>
        <p:spPr bwMode="auto">
          <a:xfrm>
            <a:off x="7227888" y="4927600"/>
            <a:ext cx="6350" cy="17463"/>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6" name="Freeform 2938"/>
          <p:cNvSpPr>
            <a:spLocks noChangeAspect="1"/>
          </p:cNvSpPr>
          <p:nvPr/>
        </p:nvSpPr>
        <p:spPr bwMode="auto">
          <a:xfrm>
            <a:off x="7239000" y="4926013"/>
            <a:ext cx="6350" cy="19050"/>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7" name="Freeform 2939"/>
          <p:cNvSpPr>
            <a:spLocks noChangeAspect="1"/>
          </p:cNvSpPr>
          <p:nvPr/>
        </p:nvSpPr>
        <p:spPr bwMode="auto">
          <a:xfrm>
            <a:off x="7978775" y="5370513"/>
            <a:ext cx="9525" cy="4762"/>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8" name="Freeform 2940"/>
          <p:cNvSpPr>
            <a:spLocks noChangeAspect="1"/>
          </p:cNvSpPr>
          <p:nvPr/>
        </p:nvSpPr>
        <p:spPr bwMode="auto">
          <a:xfrm>
            <a:off x="7883525" y="5346700"/>
            <a:ext cx="11113" cy="17463"/>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9" name="Freeform 2941"/>
          <p:cNvSpPr>
            <a:spLocks noChangeAspect="1"/>
          </p:cNvSpPr>
          <p:nvPr/>
        </p:nvSpPr>
        <p:spPr bwMode="auto">
          <a:xfrm>
            <a:off x="8178800" y="4978400"/>
            <a:ext cx="4763" cy="11113"/>
          </a:xfrm>
          <a:custGeom>
            <a:avLst/>
            <a:gdLst>
              <a:gd name="T0" fmla="*/ 2 w 3"/>
              <a:gd name="T1" fmla="*/ 5 h 6"/>
              <a:gd name="T2" fmla="*/ 1 w 3"/>
              <a:gd name="T3" fmla="*/ 7 h 6"/>
              <a:gd name="T4" fmla="*/ 1 w 3"/>
              <a:gd name="T5" fmla="*/ 4 h 6"/>
              <a:gd name="T6" fmla="*/ 2 w 3"/>
              <a:gd name="T7" fmla="*/ 1 h 6"/>
              <a:gd name="T8" fmla="*/ 2 w 3"/>
              <a:gd name="T9" fmla="*/ 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 name="Freeform 2942"/>
          <p:cNvSpPr>
            <a:spLocks noChangeAspect="1"/>
          </p:cNvSpPr>
          <p:nvPr/>
        </p:nvSpPr>
        <p:spPr bwMode="auto">
          <a:xfrm>
            <a:off x="7824788" y="4521200"/>
            <a:ext cx="6350" cy="7938"/>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1" name="Freeform 2943"/>
          <p:cNvSpPr>
            <a:spLocks noChangeAspect="1"/>
          </p:cNvSpPr>
          <p:nvPr/>
        </p:nvSpPr>
        <p:spPr bwMode="auto">
          <a:xfrm>
            <a:off x="7815263" y="4530725"/>
            <a:ext cx="6350" cy="7938"/>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2" name="Freeform 2944"/>
          <p:cNvSpPr>
            <a:spLocks noChangeAspect="1"/>
          </p:cNvSpPr>
          <p:nvPr/>
        </p:nvSpPr>
        <p:spPr bwMode="auto">
          <a:xfrm>
            <a:off x="7797800" y="4538663"/>
            <a:ext cx="7938" cy="9525"/>
          </a:xfrm>
          <a:custGeom>
            <a:avLst/>
            <a:gdLst>
              <a:gd name="T0" fmla="*/ 3 w 4"/>
              <a:gd name="T1" fmla="*/ 5 h 5"/>
              <a:gd name="T2" fmla="*/ 1 w 4"/>
              <a:gd name="T3" fmla="*/ 5 h 5"/>
              <a:gd name="T4" fmla="*/ 3 w 4"/>
              <a:gd name="T5" fmla="*/ 2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3" name="Freeform 2945"/>
          <p:cNvSpPr>
            <a:spLocks noChangeAspect="1"/>
          </p:cNvSpPr>
          <p:nvPr/>
        </p:nvSpPr>
        <p:spPr bwMode="auto">
          <a:xfrm>
            <a:off x="8520113" y="4779963"/>
            <a:ext cx="3175" cy="9525"/>
          </a:xfrm>
          <a:custGeom>
            <a:avLst/>
            <a:gdLst>
              <a:gd name="T0" fmla="*/ 2 w 2"/>
              <a:gd name="T1" fmla="*/ 4 h 5"/>
              <a:gd name="T2" fmla="*/ 1 w 2"/>
              <a:gd name="T3" fmla="*/ 6 h 5"/>
              <a:gd name="T4" fmla="*/ 0 w 2"/>
              <a:gd name="T5" fmla="*/ 2 h 5"/>
              <a:gd name="T6" fmla="*/ 2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4" name="Freeform 2946"/>
          <p:cNvSpPr>
            <a:spLocks noChangeAspect="1"/>
          </p:cNvSpPr>
          <p:nvPr/>
        </p:nvSpPr>
        <p:spPr bwMode="auto">
          <a:xfrm>
            <a:off x="8575675" y="4627563"/>
            <a:ext cx="3175" cy="15875"/>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5" name="Freeform 2947"/>
          <p:cNvSpPr>
            <a:spLocks noChangeAspect="1"/>
          </p:cNvSpPr>
          <p:nvPr/>
        </p:nvSpPr>
        <p:spPr bwMode="auto">
          <a:xfrm>
            <a:off x="8575675" y="4646613"/>
            <a:ext cx="3175" cy="12700"/>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6" name="Freeform 2948"/>
          <p:cNvSpPr>
            <a:spLocks noChangeAspect="1"/>
          </p:cNvSpPr>
          <p:nvPr/>
        </p:nvSpPr>
        <p:spPr bwMode="auto">
          <a:xfrm>
            <a:off x="8799513" y="4738688"/>
            <a:ext cx="7937" cy="9525"/>
          </a:xfrm>
          <a:custGeom>
            <a:avLst/>
            <a:gdLst>
              <a:gd name="T0" fmla="*/ 3 w 4"/>
              <a:gd name="T1" fmla="*/ 4 h 5"/>
              <a:gd name="T2" fmla="*/ 1 w 4"/>
              <a:gd name="T3" fmla="*/ 5 h 5"/>
              <a:gd name="T4" fmla="*/ 3 w 4"/>
              <a:gd name="T5" fmla="*/ 2 h 5"/>
              <a:gd name="T6" fmla="*/ 5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1" y="4"/>
                </a:cubicBezTo>
                <a:cubicBezTo>
                  <a:pt x="0" y="4"/>
                  <a:pt x="1" y="3"/>
                  <a:pt x="2" y="2"/>
                </a:cubicBezTo>
                <a:cubicBezTo>
                  <a:pt x="2" y="2"/>
                  <a:pt x="4" y="0"/>
                  <a:pt x="4" y="1"/>
                </a:cubicBezTo>
                <a:cubicBezTo>
                  <a:pt x="4"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7" name="Freeform 2949"/>
          <p:cNvSpPr>
            <a:spLocks noChangeAspect="1"/>
          </p:cNvSpPr>
          <p:nvPr/>
        </p:nvSpPr>
        <p:spPr bwMode="auto">
          <a:xfrm>
            <a:off x="7562850" y="3927475"/>
            <a:ext cx="4763" cy="15875"/>
          </a:xfrm>
          <a:custGeom>
            <a:avLst/>
            <a:gdLst>
              <a:gd name="T0" fmla="*/ 3 w 2"/>
              <a:gd name="T1" fmla="*/ 7 h 9"/>
              <a:gd name="T2" fmla="*/ 2 w 2"/>
              <a:gd name="T3" fmla="*/ 10 h 9"/>
              <a:gd name="T4" fmla="*/ 0 w 2"/>
              <a:gd name="T5" fmla="*/ 6 h 9"/>
              <a:gd name="T6" fmla="*/ 2 w 2"/>
              <a:gd name="T7" fmla="*/ 1 h 9"/>
              <a:gd name="T8" fmla="*/ 3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8" name="Freeform 2950"/>
          <p:cNvSpPr>
            <a:spLocks noChangeAspect="1"/>
          </p:cNvSpPr>
          <p:nvPr/>
        </p:nvSpPr>
        <p:spPr bwMode="auto">
          <a:xfrm>
            <a:off x="7494588" y="3854450"/>
            <a:ext cx="6350" cy="7938"/>
          </a:xfrm>
          <a:custGeom>
            <a:avLst/>
            <a:gdLst>
              <a:gd name="T0" fmla="*/ 4 w 3"/>
              <a:gd name="T1" fmla="*/ 3 h 4"/>
              <a:gd name="T2" fmla="*/ 4 w 3"/>
              <a:gd name="T3" fmla="*/ 5 h 4"/>
              <a:gd name="T4" fmla="*/ 1 w 3"/>
              <a:gd name="T5" fmla="*/ 3 h 4"/>
              <a:gd name="T6" fmla="*/ 1 w 3"/>
              <a:gd name="T7" fmla="*/ 0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9" name="Freeform 2951"/>
          <p:cNvSpPr>
            <a:spLocks noChangeAspect="1"/>
          </p:cNvSpPr>
          <p:nvPr/>
        </p:nvSpPr>
        <p:spPr bwMode="auto">
          <a:xfrm>
            <a:off x="7472363" y="3870325"/>
            <a:ext cx="3175" cy="9525"/>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 name="Freeform 2952"/>
          <p:cNvSpPr>
            <a:spLocks noChangeAspect="1"/>
          </p:cNvSpPr>
          <p:nvPr/>
        </p:nvSpPr>
        <p:spPr bwMode="auto">
          <a:xfrm>
            <a:off x="8210550" y="4459288"/>
            <a:ext cx="9525" cy="6350"/>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1" name="Freeform 2953"/>
          <p:cNvSpPr>
            <a:spLocks noChangeAspect="1"/>
          </p:cNvSpPr>
          <p:nvPr/>
        </p:nvSpPr>
        <p:spPr bwMode="auto">
          <a:xfrm>
            <a:off x="8210550" y="4459288"/>
            <a:ext cx="9525" cy="6350"/>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2" name="Freeform 2954"/>
          <p:cNvSpPr>
            <a:spLocks noChangeAspect="1"/>
          </p:cNvSpPr>
          <p:nvPr/>
        </p:nvSpPr>
        <p:spPr bwMode="auto">
          <a:xfrm>
            <a:off x="8229600" y="4527550"/>
            <a:ext cx="9525" cy="4763"/>
          </a:xfrm>
          <a:custGeom>
            <a:avLst/>
            <a:gdLst>
              <a:gd name="T0" fmla="*/ 4 w 5"/>
              <a:gd name="T1" fmla="*/ 1 h 3"/>
              <a:gd name="T2" fmla="*/ 5 w 5"/>
              <a:gd name="T3" fmla="*/ 3 h 3"/>
              <a:gd name="T4" fmla="*/ 2 w 5"/>
              <a:gd name="T5" fmla="*/ 2 h 3"/>
              <a:gd name="T6" fmla="*/ 0 w 5"/>
              <a:gd name="T7" fmla="*/ 1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3" name="Freeform 2955"/>
          <p:cNvSpPr>
            <a:spLocks noChangeAspect="1"/>
          </p:cNvSpPr>
          <p:nvPr/>
        </p:nvSpPr>
        <p:spPr bwMode="auto">
          <a:xfrm>
            <a:off x="8169275" y="4483100"/>
            <a:ext cx="7938" cy="7938"/>
          </a:xfrm>
          <a:custGeom>
            <a:avLst/>
            <a:gdLst>
              <a:gd name="T0" fmla="*/ 4 w 4"/>
              <a:gd name="T1" fmla="*/ 3 h 4"/>
              <a:gd name="T2" fmla="*/ 5 w 4"/>
              <a:gd name="T3" fmla="*/ 4 h 4"/>
              <a:gd name="T4" fmla="*/ 1 w 4"/>
              <a:gd name="T5" fmla="*/ 3 h 4"/>
              <a:gd name="T6" fmla="*/ 0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4" name="Freeform 2956"/>
          <p:cNvSpPr>
            <a:spLocks noChangeAspect="1"/>
          </p:cNvSpPr>
          <p:nvPr/>
        </p:nvSpPr>
        <p:spPr bwMode="auto">
          <a:xfrm>
            <a:off x="8267700" y="4349750"/>
            <a:ext cx="4763" cy="9525"/>
          </a:xfrm>
          <a:custGeom>
            <a:avLst/>
            <a:gdLst>
              <a:gd name="T0" fmla="*/ 3 w 2"/>
              <a:gd name="T1" fmla="*/ 5 h 5"/>
              <a:gd name="T2" fmla="*/ 2 w 2"/>
              <a:gd name="T3" fmla="*/ 6 h 5"/>
              <a:gd name="T4" fmla="*/ 0 w 2"/>
              <a:gd name="T5" fmla="*/ 4 h 5"/>
              <a:gd name="T6" fmla="*/ 2 w 2"/>
              <a:gd name="T7" fmla="*/ 1 h 5"/>
              <a:gd name="T8" fmla="*/ 3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5" name="Freeform 2957"/>
          <p:cNvSpPr>
            <a:spLocks noChangeAspect="1"/>
          </p:cNvSpPr>
          <p:nvPr/>
        </p:nvSpPr>
        <p:spPr bwMode="auto">
          <a:xfrm>
            <a:off x="7693025" y="4435475"/>
            <a:ext cx="7938" cy="9525"/>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6" name="Freeform 2958"/>
          <p:cNvSpPr>
            <a:spLocks noChangeAspect="1"/>
          </p:cNvSpPr>
          <p:nvPr/>
        </p:nvSpPr>
        <p:spPr bwMode="auto">
          <a:xfrm>
            <a:off x="7748588" y="4356100"/>
            <a:ext cx="4762" cy="12700"/>
          </a:xfrm>
          <a:custGeom>
            <a:avLst/>
            <a:gdLst>
              <a:gd name="T0" fmla="*/ 2 w 3"/>
              <a:gd name="T1" fmla="*/ 6 h 7"/>
              <a:gd name="T2" fmla="*/ 1 w 3"/>
              <a:gd name="T3" fmla="*/ 8 h 7"/>
              <a:gd name="T4" fmla="*/ 1 w 3"/>
              <a:gd name="T5" fmla="*/ 5 h 7"/>
              <a:gd name="T6" fmla="*/ 3 w 3"/>
              <a:gd name="T7" fmla="*/ 1 h 7"/>
              <a:gd name="T8" fmla="*/ 2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7" name="Freeform 2959"/>
          <p:cNvSpPr>
            <a:spLocks noChangeAspect="1"/>
          </p:cNvSpPr>
          <p:nvPr/>
        </p:nvSpPr>
        <p:spPr bwMode="auto">
          <a:xfrm>
            <a:off x="7626350" y="4305300"/>
            <a:ext cx="7938" cy="7938"/>
          </a:xfrm>
          <a:custGeom>
            <a:avLst/>
            <a:gdLst>
              <a:gd name="T0" fmla="*/ 3 w 4"/>
              <a:gd name="T1" fmla="*/ 4 h 4"/>
              <a:gd name="T2" fmla="*/ 0 w 4"/>
              <a:gd name="T3" fmla="*/ 5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8" name="Freeform 2960"/>
          <p:cNvSpPr>
            <a:spLocks noChangeAspect="1"/>
          </p:cNvSpPr>
          <p:nvPr/>
        </p:nvSpPr>
        <p:spPr bwMode="auto">
          <a:xfrm>
            <a:off x="7659688" y="4210050"/>
            <a:ext cx="9525" cy="6350"/>
          </a:xfrm>
          <a:custGeom>
            <a:avLst/>
            <a:gdLst>
              <a:gd name="T0" fmla="*/ 4 w 5"/>
              <a:gd name="T1" fmla="*/ 1 h 3"/>
              <a:gd name="T2" fmla="*/ 5 w 5"/>
              <a:gd name="T3" fmla="*/ 4 h 3"/>
              <a:gd name="T4" fmla="*/ 2 w 5"/>
              <a:gd name="T5" fmla="*/ 3 h 3"/>
              <a:gd name="T6" fmla="*/ 0 w 5"/>
              <a:gd name="T7" fmla="*/ 0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9" name="Freeform 2961"/>
          <p:cNvSpPr>
            <a:spLocks noChangeAspect="1"/>
          </p:cNvSpPr>
          <p:nvPr/>
        </p:nvSpPr>
        <p:spPr bwMode="auto">
          <a:xfrm>
            <a:off x="7577138" y="4265613"/>
            <a:ext cx="3175" cy="9525"/>
          </a:xfrm>
          <a:custGeom>
            <a:avLst/>
            <a:gdLst>
              <a:gd name="T0" fmla="*/ 2 w 2"/>
              <a:gd name="T1" fmla="*/ 4 h 5"/>
              <a:gd name="T2" fmla="*/ 2 w 2"/>
              <a:gd name="T3" fmla="*/ 6 h 5"/>
              <a:gd name="T4" fmla="*/ 1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 name="Freeform 2962"/>
          <p:cNvSpPr>
            <a:spLocks noChangeAspect="1"/>
          </p:cNvSpPr>
          <p:nvPr/>
        </p:nvSpPr>
        <p:spPr bwMode="auto">
          <a:xfrm>
            <a:off x="7502525" y="4506913"/>
            <a:ext cx="7938" cy="6350"/>
          </a:xfrm>
          <a:custGeom>
            <a:avLst/>
            <a:gdLst>
              <a:gd name="T0" fmla="*/ 3 w 4"/>
              <a:gd name="T1" fmla="*/ 3 h 4"/>
              <a:gd name="T2" fmla="*/ 0 w 4"/>
              <a:gd name="T3" fmla="*/ 4 h 4"/>
              <a:gd name="T4" fmla="*/ 1 w 4"/>
              <a:gd name="T5" fmla="*/ 2 h 4"/>
              <a:gd name="T6" fmla="*/ 5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1" name="Freeform 2963"/>
          <p:cNvSpPr>
            <a:spLocks noChangeAspect="1"/>
          </p:cNvSpPr>
          <p:nvPr/>
        </p:nvSpPr>
        <p:spPr bwMode="auto">
          <a:xfrm>
            <a:off x="8567738" y="4660900"/>
            <a:ext cx="7937" cy="4763"/>
          </a:xfrm>
          <a:custGeom>
            <a:avLst/>
            <a:gdLst>
              <a:gd name="T0" fmla="*/ 3 w 4"/>
              <a:gd name="T1" fmla="*/ 3 h 3"/>
              <a:gd name="T2" fmla="*/ 0 w 4"/>
              <a:gd name="T3" fmla="*/ 2 h 3"/>
              <a:gd name="T4" fmla="*/ 3 w 4"/>
              <a:gd name="T5" fmla="*/ 1 h 3"/>
              <a:gd name="T6" fmla="*/ 4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2" name="Freeform 2964"/>
          <p:cNvSpPr>
            <a:spLocks noChangeAspect="1"/>
          </p:cNvSpPr>
          <p:nvPr/>
        </p:nvSpPr>
        <p:spPr bwMode="auto">
          <a:xfrm>
            <a:off x="8585200" y="4729163"/>
            <a:ext cx="6350" cy="7937"/>
          </a:xfrm>
          <a:custGeom>
            <a:avLst/>
            <a:gdLst>
              <a:gd name="T0" fmla="*/ 2 w 4"/>
              <a:gd name="T1" fmla="*/ 4 h 4"/>
              <a:gd name="T2" fmla="*/ 0 w 4"/>
              <a:gd name="T3" fmla="*/ 4 h 4"/>
              <a:gd name="T4" fmla="*/ 1 w 4"/>
              <a:gd name="T5" fmla="*/ 0 h 4"/>
              <a:gd name="T6" fmla="*/ 3 w 4"/>
              <a:gd name="T7" fmla="*/ 1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3" name="Freeform 2965"/>
          <p:cNvSpPr>
            <a:spLocks noChangeAspect="1"/>
          </p:cNvSpPr>
          <p:nvPr/>
        </p:nvSpPr>
        <p:spPr bwMode="auto">
          <a:xfrm>
            <a:off x="8572500" y="4673600"/>
            <a:ext cx="6350" cy="6350"/>
          </a:xfrm>
          <a:custGeom>
            <a:avLst/>
            <a:gdLst>
              <a:gd name="T0" fmla="*/ 1 w 3"/>
              <a:gd name="T1" fmla="*/ 4 h 3"/>
              <a:gd name="T2" fmla="*/ 0 w 3"/>
              <a:gd name="T3" fmla="*/ 3 h 3"/>
              <a:gd name="T4" fmla="*/ 1 w 3"/>
              <a:gd name="T5" fmla="*/ 1 h 3"/>
              <a:gd name="T6" fmla="*/ 4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4" name="Freeform 2966"/>
          <p:cNvSpPr>
            <a:spLocks noChangeAspect="1"/>
          </p:cNvSpPr>
          <p:nvPr/>
        </p:nvSpPr>
        <p:spPr bwMode="auto">
          <a:xfrm>
            <a:off x="8572500" y="4702175"/>
            <a:ext cx="6350" cy="6350"/>
          </a:xfrm>
          <a:custGeom>
            <a:avLst/>
            <a:gdLst>
              <a:gd name="T0" fmla="*/ 1 w 3"/>
              <a:gd name="T1" fmla="*/ 3 h 3"/>
              <a:gd name="T2" fmla="*/ 0 w 3"/>
              <a:gd name="T3" fmla="*/ 3 h 3"/>
              <a:gd name="T4" fmla="*/ 1 w 3"/>
              <a:gd name="T5" fmla="*/ 0 h 3"/>
              <a:gd name="T6" fmla="*/ 4 w 3"/>
              <a:gd name="T7" fmla="*/ 1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5" name="Freeform 2967"/>
          <p:cNvSpPr>
            <a:spLocks noChangeAspect="1"/>
          </p:cNvSpPr>
          <p:nvPr/>
        </p:nvSpPr>
        <p:spPr bwMode="auto">
          <a:xfrm>
            <a:off x="7453313" y="3690938"/>
            <a:ext cx="3175" cy="4762"/>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6" name="Freeform 2968"/>
          <p:cNvSpPr>
            <a:spLocks noChangeAspect="1"/>
          </p:cNvSpPr>
          <p:nvPr/>
        </p:nvSpPr>
        <p:spPr bwMode="auto">
          <a:xfrm>
            <a:off x="7513638" y="3959225"/>
            <a:ext cx="6350" cy="6350"/>
          </a:xfrm>
          <a:custGeom>
            <a:avLst/>
            <a:gdLst>
              <a:gd name="T0" fmla="*/ 4 w 3"/>
              <a:gd name="T1" fmla="*/ 3 h 3"/>
              <a:gd name="T2" fmla="*/ 1 w 3"/>
              <a:gd name="T3" fmla="*/ 4 h 3"/>
              <a:gd name="T4" fmla="*/ 0 w 3"/>
              <a:gd name="T5" fmla="*/ 1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7" name="Freeform 2969"/>
          <p:cNvSpPr>
            <a:spLocks noChangeAspect="1"/>
          </p:cNvSpPr>
          <p:nvPr/>
        </p:nvSpPr>
        <p:spPr bwMode="auto">
          <a:xfrm>
            <a:off x="7467600" y="3844925"/>
            <a:ext cx="7938" cy="7938"/>
          </a:xfrm>
          <a:custGeom>
            <a:avLst/>
            <a:gdLst>
              <a:gd name="T0" fmla="*/ 5 w 4"/>
              <a:gd name="T1" fmla="*/ 3 h 4"/>
              <a:gd name="T2" fmla="*/ 3 w 4"/>
              <a:gd name="T3" fmla="*/ 5 h 4"/>
              <a:gd name="T4" fmla="*/ 0 w 4"/>
              <a:gd name="T5" fmla="*/ 3 h 4"/>
              <a:gd name="T6" fmla="*/ 3 w 4"/>
              <a:gd name="T7" fmla="*/ 0 h 4"/>
              <a:gd name="T8" fmla="*/ 5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8" name="Freeform 2970"/>
          <p:cNvSpPr>
            <a:spLocks noChangeAspect="1"/>
          </p:cNvSpPr>
          <p:nvPr/>
        </p:nvSpPr>
        <p:spPr bwMode="auto">
          <a:xfrm>
            <a:off x="8529638" y="4508500"/>
            <a:ext cx="7937" cy="4763"/>
          </a:xfrm>
          <a:custGeom>
            <a:avLst/>
            <a:gdLst>
              <a:gd name="T0" fmla="*/ 3 w 4"/>
              <a:gd name="T1" fmla="*/ 2 h 3"/>
              <a:gd name="T2" fmla="*/ 1 w 4"/>
              <a:gd name="T3" fmla="*/ 2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9" name="Freeform 2971"/>
          <p:cNvSpPr>
            <a:spLocks noChangeAspect="1"/>
          </p:cNvSpPr>
          <p:nvPr/>
        </p:nvSpPr>
        <p:spPr bwMode="auto">
          <a:xfrm>
            <a:off x="8164513" y="4471988"/>
            <a:ext cx="6350" cy="7937"/>
          </a:xfrm>
          <a:custGeom>
            <a:avLst/>
            <a:gdLst>
              <a:gd name="T0" fmla="*/ 3 w 3"/>
              <a:gd name="T1" fmla="*/ 3 h 4"/>
              <a:gd name="T2" fmla="*/ 4 w 3"/>
              <a:gd name="T3" fmla="*/ 4 h 4"/>
              <a:gd name="T4" fmla="*/ 1 w 3"/>
              <a:gd name="T5" fmla="*/ 4 h 4"/>
              <a:gd name="T6" fmla="*/ 0 w 3"/>
              <a:gd name="T7" fmla="*/ 1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0" name="Freeform 2972"/>
          <p:cNvSpPr>
            <a:spLocks noChangeAspect="1"/>
          </p:cNvSpPr>
          <p:nvPr/>
        </p:nvSpPr>
        <p:spPr bwMode="auto">
          <a:xfrm>
            <a:off x="8158163" y="4275138"/>
            <a:ext cx="6350" cy="6350"/>
          </a:xfrm>
          <a:custGeom>
            <a:avLst/>
            <a:gdLst>
              <a:gd name="T0" fmla="*/ 2 w 4"/>
              <a:gd name="T1" fmla="*/ 3 h 3"/>
              <a:gd name="T2" fmla="*/ 0 w 4"/>
              <a:gd name="T3" fmla="*/ 3 h 3"/>
              <a:gd name="T4" fmla="*/ 2 w 4"/>
              <a:gd name="T5" fmla="*/ 0 h 3"/>
              <a:gd name="T6" fmla="*/ 4 w 4"/>
              <a:gd name="T7" fmla="*/ 1 h 3"/>
              <a:gd name="T8" fmla="*/ 2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 name="Oval 2973"/>
          <p:cNvSpPr>
            <a:spLocks noChangeAspect="1" noChangeArrowheads="1"/>
          </p:cNvSpPr>
          <p:nvPr/>
        </p:nvSpPr>
        <p:spPr bwMode="auto">
          <a:xfrm>
            <a:off x="7696200" y="4235450"/>
            <a:ext cx="6350" cy="952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2" name="Freeform 2974"/>
          <p:cNvSpPr>
            <a:spLocks noChangeAspect="1"/>
          </p:cNvSpPr>
          <p:nvPr/>
        </p:nvSpPr>
        <p:spPr bwMode="auto">
          <a:xfrm>
            <a:off x="7507288" y="4321175"/>
            <a:ext cx="6350" cy="6350"/>
          </a:xfrm>
          <a:custGeom>
            <a:avLst/>
            <a:gdLst>
              <a:gd name="T0" fmla="*/ 3 w 3"/>
              <a:gd name="T1" fmla="*/ 1 h 3"/>
              <a:gd name="T2" fmla="*/ 4 w 3"/>
              <a:gd name="T3" fmla="*/ 4 h 3"/>
              <a:gd name="T4" fmla="*/ 1 w 3"/>
              <a:gd name="T5" fmla="*/ 3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3" name="Freeform 2975"/>
          <p:cNvSpPr>
            <a:spLocks noChangeAspect="1"/>
          </p:cNvSpPr>
          <p:nvPr/>
        </p:nvSpPr>
        <p:spPr bwMode="auto">
          <a:xfrm>
            <a:off x="7292975" y="4786313"/>
            <a:ext cx="3175" cy="7937"/>
          </a:xfrm>
          <a:custGeom>
            <a:avLst/>
            <a:gdLst>
              <a:gd name="T0" fmla="*/ 2 w 2"/>
              <a:gd name="T1" fmla="*/ 3 h 4"/>
              <a:gd name="T2" fmla="*/ 1 w 2"/>
              <a:gd name="T3" fmla="*/ 4 h 4"/>
              <a:gd name="T4" fmla="*/ 0 w 2"/>
              <a:gd name="T5" fmla="*/ 3 h 4"/>
              <a:gd name="T6" fmla="*/ 2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4" name="Freeform 2976"/>
          <p:cNvSpPr>
            <a:spLocks noChangeAspect="1"/>
          </p:cNvSpPr>
          <p:nvPr/>
        </p:nvSpPr>
        <p:spPr bwMode="auto">
          <a:xfrm>
            <a:off x="7950200" y="5326063"/>
            <a:ext cx="1588" cy="4762"/>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5" name="Freeform 2977"/>
          <p:cNvSpPr>
            <a:spLocks noChangeAspect="1"/>
          </p:cNvSpPr>
          <p:nvPr/>
        </p:nvSpPr>
        <p:spPr bwMode="auto">
          <a:xfrm>
            <a:off x="7940675" y="5462588"/>
            <a:ext cx="3175" cy="6350"/>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6" name="Freeform 2978"/>
          <p:cNvSpPr>
            <a:spLocks noChangeAspect="1"/>
          </p:cNvSpPr>
          <p:nvPr/>
        </p:nvSpPr>
        <p:spPr bwMode="auto">
          <a:xfrm>
            <a:off x="7729538" y="4519613"/>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7" name="Freeform 2979"/>
          <p:cNvSpPr>
            <a:spLocks noChangeAspect="1"/>
          </p:cNvSpPr>
          <p:nvPr/>
        </p:nvSpPr>
        <p:spPr bwMode="auto">
          <a:xfrm>
            <a:off x="8596313" y="4773613"/>
            <a:ext cx="3175" cy="4762"/>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8" name="Freeform 2980"/>
          <p:cNvSpPr>
            <a:spLocks noChangeAspect="1"/>
          </p:cNvSpPr>
          <p:nvPr/>
        </p:nvSpPr>
        <p:spPr bwMode="auto">
          <a:xfrm>
            <a:off x="8532813" y="4843463"/>
            <a:ext cx="4762"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9" name="Oval 2981"/>
          <p:cNvSpPr>
            <a:spLocks noChangeAspect="1" noChangeArrowheads="1"/>
          </p:cNvSpPr>
          <p:nvPr/>
        </p:nvSpPr>
        <p:spPr bwMode="auto">
          <a:xfrm>
            <a:off x="8561388" y="4595813"/>
            <a:ext cx="1587"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0" name="Freeform 2982"/>
          <p:cNvSpPr>
            <a:spLocks noChangeAspect="1"/>
          </p:cNvSpPr>
          <p:nvPr/>
        </p:nvSpPr>
        <p:spPr bwMode="auto">
          <a:xfrm>
            <a:off x="8559800" y="4606925"/>
            <a:ext cx="1588" cy="6350"/>
          </a:xfrm>
          <a:custGeom>
            <a:avLst/>
            <a:gdLst>
              <a:gd name="T0" fmla="*/ 1 w 1"/>
              <a:gd name="T1" fmla="*/ 3 h 3"/>
              <a:gd name="T2" fmla="*/ 0 w 1"/>
              <a:gd name="T3" fmla="*/ 4 h 3"/>
              <a:gd name="T4" fmla="*/ 0 w 1"/>
              <a:gd name="T5" fmla="*/ 3 h 3"/>
              <a:gd name="T6" fmla="*/ 0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 name="Freeform 2983"/>
          <p:cNvSpPr>
            <a:spLocks noChangeAspect="1"/>
          </p:cNvSpPr>
          <p:nvPr/>
        </p:nvSpPr>
        <p:spPr bwMode="auto">
          <a:xfrm>
            <a:off x="8586788" y="4751388"/>
            <a:ext cx="4762" cy="7937"/>
          </a:xfrm>
          <a:custGeom>
            <a:avLst/>
            <a:gdLst>
              <a:gd name="T0" fmla="*/ 2 w 3"/>
              <a:gd name="T1" fmla="*/ 3 h 4"/>
              <a:gd name="T2" fmla="*/ 1 w 3"/>
              <a:gd name="T3" fmla="*/ 5 h 4"/>
              <a:gd name="T4" fmla="*/ 0 w 3"/>
              <a:gd name="T5" fmla="*/ 3 h 4"/>
              <a:gd name="T6" fmla="*/ 1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2" name="Freeform 2984"/>
          <p:cNvSpPr>
            <a:spLocks noChangeAspect="1"/>
          </p:cNvSpPr>
          <p:nvPr/>
        </p:nvSpPr>
        <p:spPr bwMode="auto">
          <a:xfrm>
            <a:off x="8566150" y="4640263"/>
            <a:ext cx="3175" cy="4762"/>
          </a:xfrm>
          <a:custGeom>
            <a:avLst/>
            <a:gdLst>
              <a:gd name="T0" fmla="*/ 1 w 2"/>
              <a:gd name="T1" fmla="*/ 2 h 3"/>
              <a:gd name="T2" fmla="*/ 0 w 2"/>
              <a:gd name="T3" fmla="*/ 2 h 3"/>
              <a:gd name="T4" fmla="*/ 0 w 2"/>
              <a:gd name="T5" fmla="*/ 1 h 3"/>
              <a:gd name="T6" fmla="*/ 2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3" name="Freeform 2985"/>
          <p:cNvSpPr>
            <a:spLocks noChangeAspect="1"/>
          </p:cNvSpPr>
          <p:nvPr/>
        </p:nvSpPr>
        <p:spPr bwMode="auto">
          <a:xfrm>
            <a:off x="8832850" y="4713288"/>
            <a:ext cx="1588" cy="4762"/>
          </a:xfrm>
          <a:custGeom>
            <a:avLst/>
            <a:gdLst>
              <a:gd name="T0" fmla="*/ 0 w 1"/>
              <a:gd name="T1" fmla="*/ 2 h 2"/>
              <a:gd name="T2" fmla="*/ 0 w 1"/>
              <a:gd name="T3" fmla="*/ 3 h 2"/>
              <a:gd name="T4" fmla="*/ 1 w 1"/>
              <a:gd name="T5" fmla="*/ 2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2"/>
                  <a:pt x="0" y="2"/>
                  <a:pt x="0" y="2"/>
                </a:cubicBezTo>
                <a:cubicBezTo>
                  <a:pt x="1" y="2"/>
                  <a:pt x="1" y="1"/>
                  <a:pt x="1" y="1"/>
                </a:cubicBezTo>
                <a:cubicBezTo>
                  <a:pt x="1" y="1"/>
                  <a:pt x="1" y="0"/>
                  <a:pt x="0" y="0"/>
                </a:cubicBezTo>
                <a:cubicBezTo>
                  <a:pt x="0" y="1"/>
                  <a:pt x="0" y="1"/>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4" name="Freeform 2986"/>
          <p:cNvSpPr>
            <a:spLocks noChangeAspect="1"/>
          </p:cNvSpPr>
          <p:nvPr/>
        </p:nvSpPr>
        <p:spPr bwMode="auto">
          <a:xfrm>
            <a:off x="8837613" y="4691063"/>
            <a:ext cx="4762"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5" name="Freeform 2987"/>
          <p:cNvSpPr>
            <a:spLocks noChangeAspect="1"/>
          </p:cNvSpPr>
          <p:nvPr/>
        </p:nvSpPr>
        <p:spPr bwMode="auto">
          <a:xfrm>
            <a:off x="8853488" y="4679950"/>
            <a:ext cx="3175" cy="3175"/>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1" y="0"/>
                  <a:pt x="2" y="0"/>
                </a:cubicBezTo>
                <a:cubicBezTo>
                  <a:pt x="2" y="1"/>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6" name="Freeform 2988"/>
          <p:cNvSpPr>
            <a:spLocks noChangeAspect="1"/>
          </p:cNvSpPr>
          <p:nvPr/>
        </p:nvSpPr>
        <p:spPr bwMode="auto">
          <a:xfrm>
            <a:off x="8847138" y="4673600"/>
            <a:ext cx="4762" cy="6350"/>
          </a:xfrm>
          <a:custGeom>
            <a:avLst/>
            <a:gdLst>
              <a:gd name="T0" fmla="*/ 2 w 2"/>
              <a:gd name="T1" fmla="*/ 3 h 3"/>
              <a:gd name="T2" fmla="*/ 0 w 2"/>
              <a:gd name="T3" fmla="*/ 3 h 3"/>
              <a:gd name="T4" fmla="*/ 0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2"/>
                  <a:pt x="0" y="1"/>
                  <a:pt x="0" y="1"/>
                </a:cubicBezTo>
                <a:cubicBezTo>
                  <a:pt x="1" y="1"/>
                  <a:pt x="1" y="0"/>
                  <a:pt x="2" y="1"/>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7" name="Freeform 2989"/>
          <p:cNvSpPr>
            <a:spLocks noChangeAspect="1"/>
          </p:cNvSpPr>
          <p:nvPr/>
        </p:nvSpPr>
        <p:spPr bwMode="auto">
          <a:xfrm>
            <a:off x="7593013" y="3436938"/>
            <a:ext cx="3175" cy="6350"/>
          </a:xfrm>
          <a:custGeom>
            <a:avLst/>
            <a:gdLst>
              <a:gd name="T0" fmla="*/ 2 w 1"/>
              <a:gd name="T1" fmla="*/ 3 h 3"/>
              <a:gd name="T2" fmla="*/ 0 w 1"/>
              <a:gd name="T3" fmla="*/ 4 h 3"/>
              <a:gd name="T4" fmla="*/ 0 w 1"/>
              <a:gd name="T5" fmla="*/ 3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8" name="Freeform 2990"/>
          <p:cNvSpPr>
            <a:spLocks noChangeAspect="1"/>
          </p:cNvSpPr>
          <p:nvPr/>
        </p:nvSpPr>
        <p:spPr bwMode="auto">
          <a:xfrm>
            <a:off x="7440613" y="3676650"/>
            <a:ext cx="4762" cy="4763"/>
          </a:xfrm>
          <a:custGeom>
            <a:avLst/>
            <a:gdLst>
              <a:gd name="T0" fmla="*/ 3 w 2"/>
              <a:gd name="T1" fmla="*/ 3 h 2"/>
              <a:gd name="T2" fmla="*/ 2 w 2"/>
              <a:gd name="T3" fmla="*/ 3 h 2"/>
              <a:gd name="T4" fmla="*/ 0 w 2"/>
              <a:gd name="T5" fmla="*/ 2 h 2"/>
              <a:gd name="T6" fmla="*/ 2 w 2"/>
              <a:gd name="T7" fmla="*/ 0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9" name="Freeform 2991"/>
          <p:cNvSpPr>
            <a:spLocks noChangeAspect="1"/>
          </p:cNvSpPr>
          <p:nvPr/>
        </p:nvSpPr>
        <p:spPr bwMode="auto">
          <a:xfrm>
            <a:off x="7421563" y="3922713"/>
            <a:ext cx="4762" cy="6350"/>
          </a:xfrm>
          <a:custGeom>
            <a:avLst/>
            <a:gdLst>
              <a:gd name="T0" fmla="*/ 2 w 2"/>
              <a:gd name="T1" fmla="*/ 4 h 3"/>
              <a:gd name="T2" fmla="*/ 0 w 2"/>
              <a:gd name="T3" fmla="*/ 4 h 3"/>
              <a:gd name="T4" fmla="*/ 0 w 2"/>
              <a:gd name="T5" fmla="*/ 3 h 3"/>
              <a:gd name="T6" fmla="*/ 3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0" name="Freeform 2992"/>
          <p:cNvSpPr>
            <a:spLocks noChangeAspect="1"/>
          </p:cNvSpPr>
          <p:nvPr/>
        </p:nvSpPr>
        <p:spPr bwMode="auto">
          <a:xfrm>
            <a:off x="7497763" y="3827463"/>
            <a:ext cx="6350" cy="4762"/>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1" name="Freeform 2993"/>
          <p:cNvSpPr>
            <a:spLocks noChangeAspect="1"/>
          </p:cNvSpPr>
          <p:nvPr/>
        </p:nvSpPr>
        <p:spPr bwMode="auto">
          <a:xfrm>
            <a:off x="7572375" y="3941763"/>
            <a:ext cx="4763" cy="7937"/>
          </a:xfrm>
          <a:custGeom>
            <a:avLst/>
            <a:gdLst>
              <a:gd name="T0" fmla="*/ 3 w 2"/>
              <a:gd name="T1" fmla="*/ 3 h 4"/>
              <a:gd name="T2" fmla="*/ 2 w 2"/>
              <a:gd name="T3" fmla="*/ 4 h 4"/>
              <a:gd name="T4" fmla="*/ 0 w 2"/>
              <a:gd name="T5" fmla="*/ 3 h 4"/>
              <a:gd name="T6" fmla="*/ 2 w 2"/>
              <a:gd name="T7" fmla="*/ 1 h 4"/>
              <a:gd name="T8" fmla="*/ 3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2" name="Freeform 2994"/>
          <p:cNvSpPr>
            <a:spLocks noChangeAspect="1"/>
          </p:cNvSpPr>
          <p:nvPr/>
        </p:nvSpPr>
        <p:spPr bwMode="auto">
          <a:xfrm>
            <a:off x="7507288" y="3865563"/>
            <a:ext cx="6350" cy="6350"/>
          </a:xfrm>
          <a:custGeom>
            <a:avLst/>
            <a:gdLst>
              <a:gd name="T0" fmla="*/ 3 w 3"/>
              <a:gd name="T1" fmla="*/ 3 h 3"/>
              <a:gd name="T2" fmla="*/ 3 w 3"/>
              <a:gd name="T3" fmla="*/ 4 h 3"/>
              <a:gd name="T4" fmla="*/ 1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3" name="Freeform 2995"/>
          <p:cNvSpPr>
            <a:spLocks noChangeAspect="1"/>
          </p:cNvSpPr>
          <p:nvPr/>
        </p:nvSpPr>
        <p:spPr bwMode="auto">
          <a:xfrm>
            <a:off x="7424738" y="3833813"/>
            <a:ext cx="4762" cy="4762"/>
          </a:xfrm>
          <a:custGeom>
            <a:avLst/>
            <a:gdLst>
              <a:gd name="T0" fmla="*/ 2 w 3"/>
              <a:gd name="T1" fmla="*/ 1 h 3"/>
              <a:gd name="T2" fmla="*/ 3 w 3"/>
              <a:gd name="T3" fmla="*/ 3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4" name="Freeform 2996"/>
          <p:cNvSpPr>
            <a:spLocks noChangeAspect="1"/>
          </p:cNvSpPr>
          <p:nvPr/>
        </p:nvSpPr>
        <p:spPr bwMode="auto">
          <a:xfrm>
            <a:off x="7535863" y="3959225"/>
            <a:ext cx="4762" cy="6350"/>
          </a:xfrm>
          <a:custGeom>
            <a:avLst/>
            <a:gdLst>
              <a:gd name="T0" fmla="*/ 3 w 2"/>
              <a:gd name="T1" fmla="*/ 1 h 3"/>
              <a:gd name="T2" fmla="*/ 3 w 2"/>
              <a:gd name="T3" fmla="*/ 3 h 3"/>
              <a:gd name="T4" fmla="*/ 2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5" name="Freeform 2997"/>
          <p:cNvSpPr>
            <a:spLocks noChangeAspect="1"/>
          </p:cNvSpPr>
          <p:nvPr/>
        </p:nvSpPr>
        <p:spPr bwMode="auto">
          <a:xfrm>
            <a:off x="7416800" y="3894138"/>
            <a:ext cx="3175" cy="6350"/>
          </a:xfrm>
          <a:custGeom>
            <a:avLst/>
            <a:gdLst>
              <a:gd name="T0" fmla="*/ 2 w 2"/>
              <a:gd name="T1" fmla="*/ 3 h 3"/>
              <a:gd name="T2" fmla="*/ 1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6" name="Freeform 2998"/>
          <p:cNvSpPr>
            <a:spLocks noChangeAspect="1"/>
          </p:cNvSpPr>
          <p:nvPr/>
        </p:nvSpPr>
        <p:spPr bwMode="auto">
          <a:xfrm>
            <a:off x="7448550" y="3914775"/>
            <a:ext cx="4763" cy="6350"/>
          </a:xfrm>
          <a:custGeom>
            <a:avLst/>
            <a:gdLst>
              <a:gd name="T0" fmla="*/ 2 w 2"/>
              <a:gd name="T1" fmla="*/ 3 h 3"/>
              <a:gd name="T2" fmla="*/ 2 w 2"/>
              <a:gd name="T3" fmla="*/ 4 h 3"/>
              <a:gd name="T4" fmla="*/ 0 w 2"/>
              <a:gd name="T5" fmla="*/ 3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7" name="Freeform 2999"/>
          <p:cNvSpPr>
            <a:spLocks noChangeAspect="1"/>
          </p:cNvSpPr>
          <p:nvPr/>
        </p:nvSpPr>
        <p:spPr bwMode="auto">
          <a:xfrm>
            <a:off x="8548688" y="4535488"/>
            <a:ext cx="4762" cy="4762"/>
          </a:xfrm>
          <a:custGeom>
            <a:avLst/>
            <a:gdLst>
              <a:gd name="T0" fmla="*/ 2 w 3"/>
              <a:gd name="T1" fmla="*/ 1 h 3"/>
              <a:gd name="T2" fmla="*/ 2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8" name="Freeform 3000"/>
          <p:cNvSpPr>
            <a:spLocks noChangeAspect="1"/>
          </p:cNvSpPr>
          <p:nvPr/>
        </p:nvSpPr>
        <p:spPr bwMode="auto">
          <a:xfrm>
            <a:off x="8542338" y="4522788"/>
            <a:ext cx="4762" cy="4762"/>
          </a:xfrm>
          <a:custGeom>
            <a:avLst/>
            <a:gdLst>
              <a:gd name="T0" fmla="*/ 3 w 2"/>
              <a:gd name="T1" fmla="*/ 2 h 2"/>
              <a:gd name="T2" fmla="*/ 2 w 2"/>
              <a:gd name="T3" fmla="*/ 3 h 2"/>
              <a:gd name="T4" fmla="*/ 0 w 2"/>
              <a:gd name="T5" fmla="*/ 2 h 2"/>
              <a:gd name="T6" fmla="*/ 2 w 2"/>
              <a:gd name="T7" fmla="*/ 0 h 2"/>
              <a:gd name="T8" fmla="*/ 3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9" name="Freeform 3001"/>
          <p:cNvSpPr>
            <a:spLocks noChangeAspect="1"/>
          </p:cNvSpPr>
          <p:nvPr/>
        </p:nvSpPr>
        <p:spPr bwMode="auto">
          <a:xfrm>
            <a:off x="8428038" y="4478338"/>
            <a:ext cx="4762" cy="4762"/>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0" name="Freeform 3002"/>
          <p:cNvSpPr>
            <a:spLocks noChangeAspect="1"/>
          </p:cNvSpPr>
          <p:nvPr/>
        </p:nvSpPr>
        <p:spPr bwMode="auto">
          <a:xfrm>
            <a:off x="8342313" y="4446588"/>
            <a:ext cx="4762" cy="6350"/>
          </a:xfrm>
          <a:custGeom>
            <a:avLst/>
            <a:gdLst>
              <a:gd name="T0" fmla="*/ 3 w 2"/>
              <a:gd name="T1" fmla="*/ 3 h 3"/>
              <a:gd name="T2" fmla="*/ 2 w 2"/>
              <a:gd name="T3" fmla="*/ 4 h 3"/>
              <a:gd name="T4" fmla="*/ 0 w 2"/>
              <a:gd name="T5" fmla="*/ 3 h 3"/>
              <a:gd name="T6" fmla="*/ 3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 name="Freeform 3003"/>
          <p:cNvSpPr>
            <a:spLocks noChangeAspect="1"/>
          </p:cNvSpPr>
          <p:nvPr/>
        </p:nvSpPr>
        <p:spPr bwMode="auto">
          <a:xfrm>
            <a:off x="8323263" y="4449763"/>
            <a:ext cx="3175" cy="4762"/>
          </a:xfrm>
          <a:custGeom>
            <a:avLst/>
            <a:gdLst>
              <a:gd name="T0" fmla="*/ 2 w 2"/>
              <a:gd name="T1" fmla="*/ 2 h 3"/>
              <a:gd name="T2" fmla="*/ 1 w 2"/>
              <a:gd name="T3" fmla="*/ 2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 name="Freeform 3004"/>
          <p:cNvSpPr>
            <a:spLocks noChangeAspect="1"/>
          </p:cNvSpPr>
          <p:nvPr/>
        </p:nvSpPr>
        <p:spPr bwMode="auto">
          <a:xfrm>
            <a:off x="8301038" y="4397375"/>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3" name="Freeform 3005"/>
          <p:cNvSpPr>
            <a:spLocks noChangeAspect="1"/>
          </p:cNvSpPr>
          <p:nvPr/>
        </p:nvSpPr>
        <p:spPr bwMode="auto">
          <a:xfrm>
            <a:off x="8288338" y="4405313"/>
            <a:ext cx="4762"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4" name="Freeform 3006"/>
          <p:cNvSpPr>
            <a:spLocks noChangeAspect="1"/>
          </p:cNvSpPr>
          <p:nvPr/>
        </p:nvSpPr>
        <p:spPr bwMode="auto">
          <a:xfrm>
            <a:off x="8380413" y="4446588"/>
            <a:ext cx="6350" cy="6350"/>
          </a:xfrm>
          <a:custGeom>
            <a:avLst/>
            <a:gdLst>
              <a:gd name="T0" fmla="*/ 3 w 3"/>
              <a:gd name="T1" fmla="*/ 1 h 3"/>
              <a:gd name="T2" fmla="*/ 3 w 3"/>
              <a:gd name="T3" fmla="*/ 3 h 3"/>
              <a:gd name="T4" fmla="*/ 1 w 3"/>
              <a:gd name="T5" fmla="*/ 3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5" name="Freeform 3007"/>
          <p:cNvSpPr>
            <a:spLocks noChangeAspect="1"/>
          </p:cNvSpPr>
          <p:nvPr/>
        </p:nvSpPr>
        <p:spPr bwMode="auto">
          <a:xfrm>
            <a:off x="8331200" y="4451350"/>
            <a:ext cx="4763" cy="4763"/>
          </a:xfrm>
          <a:custGeom>
            <a:avLst/>
            <a:gdLst>
              <a:gd name="T0" fmla="*/ 2 w 3"/>
              <a:gd name="T1" fmla="*/ 1 h 3"/>
              <a:gd name="T2" fmla="*/ 3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6" name="Freeform 3008"/>
          <p:cNvSpPr>
            <a:spLocks noChangeAspect="1"/>
          </p:cNvSpPr>
          <p:nvPr/>
        </p:nvSpPr>
        <p:spPr bwMode="auto">
          <a:xfrm>
            <a:off x="8312150" y="4424363"/>
            <a:ext cx="3175" cy="6350"/>
          </a:xfrm>
          <a:custGeom>
            <a:avLst/>
            <a:gdLst>
              <a:gd name="T0" fmla="*/ 1 w 2"/>
              <a:gd name="T1" fmla="*/ 3 h 3"/>
              <a:gd name="T2" fmla="*/ 1 w 2"/>
              <a:gd name="T3" fmla="*/ 4 h 3"/>
              <a:gd name="T4" fmla="*/ 0 w 2"/>
              <a:gd name="T5" fmla="*/ 3 h 3"/>
              <a:gd name="T6" fmla="*/ 0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7" name="Freeform 3009"/>
          <p:cNvSpPr>
            <a:spLocks noChangeAspect="1"/>
          </p:cNvSpPr>
          <p:nvPr/>
        </p:nvSpPr>
        <p:spPr bwMode="auto">
          <a:xfrm>
            <a:off x="8158163" y="4465638"/>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8" name="Freeform 3010"/>
          <p:cNvSpPr>
            <a:spLocks noChangeAspect="1"/>
          </p:cNvSpPr>
          <p:nvPr/>
        </p:nvSpPr>
        <p:spPr bwMode="auto">
          <a:xfrm>
            <a:off x="8148638" y="4243388"/>
            <a:ext cx="4762" cy="1587"/>
          </a:xfrm>
          <a:custGeom>
            <a:avLst/>
            <a:gdLst>
              <a:gd name="T0" fmla="*/ 1 w 3"/>
              <a:gd name="T1" fmla="*/ 1 h 1"/>
              <a:gd name="T2" fmla="*/ 0 w 3"/>
              <a:gd name="T3" fmla="*/ 1 h 1"/>
              <a:gd name="T4" fmla="*/ 1 w 3"/>
              <a:gd name="T5" fmla="*/ 0 h 1"/>
              <a:gd name="T6" fmla="*/ 3 w 3"/>
              <a:gd name="T7" fmla="*/ 1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9" name="Freeform 3011"/>
          <p:cNvSpPr>
            <a:spLocks noChangeAspect="1"/>
          </p:cNvSpPr>
          <p:nvPr/>
        </p:nvSpPr>
        <p:spPr bwMode="auto">
          <a:xfrm>
            <a:off x="8259763" y="4330700"/>
            <a:ext cx="3175" cy="3175"/>
          </a:xfrm>
          <a:custGeom>
            <a:avLst/>
            <a:gdLst>
              <a:gd name="T0" fmla="*/ 0 w 1"/>
              <a:gd name="T1" fmla="*/ 1 h 2"/>
              <a:gd name="T2" fmla="*/ 0 w 1"/>
              <a:gd name="T3" fmla="*/ 0 h 2"/>
              <a:gd name="T4" fmla="*/ 2 w 1"/>
              <a:gd name="T5" fmla="*/ 1 h 2"/>
              <a:gd name="T6" fmla="*/ 2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0" name="Freeform 3012"/>
          <p:cNvSpPr>
            <a:spLocks noChangeAspect="1"/>
          </p:cNvSpPr>
          <p:nvPr/>
        </p:nvSpPr>
        <p:spPr bwMode="auto">
          <a:xfrm>
            <a:off x="7881938" y="4441825"/>
            <a:ext cx="3175" cy="3175"/>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1" name="Freeform 3013"/>
          <p:cNvSpPr>
            <a:spLocks noChangeAspect="1"/>
          </p:cNvSpPr>
          <p:nvPr/>
        </p:nvSpPr>
        <p:spPr bwMode="auto">
          <a:xfrm>
            <a:off x="7793038" y="4237038"/>
            <a:ext cx="4762" cy="6350"/>
          </a:xfrm>
          <a:custGeom>
            <a:avLst/>
            <a:gdLst>
              <a:gd name="T0" fmla="*/ 2 w 2"/>
              <a:gd name="T1" fmla="*/ 3 h 3"/>
              <a:gd name="T2" fmla="*/ 2 w 2"/>
              <a:gd name="T3" fmla="*/ 4 h 3"/>
              <a:gd name="T4" fmla="*/ 0 w 2"/>
              <a:gd name="T5" fmla="*/ 3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 name="Freeform 3014"/>
          <p:cNvSpPr>
            <a:spLocks noChangeAspect="1"/>
          </p:cNvSpPr>
          <p:nvPr/>
        </p:nvSpPr>
        <p:spPr bwMode="auto">
          <a:xfrm>
            <a:off x="7758113" y="4327525"/>
            <a:ext cx="4762" cy="3175"/>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3" name="Oval 3015"/>
          <p:cNvSpPr>
            <a:spLocks noChangeAspect="1" noChangeArrowheads="1"/>
          </p:cNvSpPr>
          <p:nvPr/>
        </p:nvSpPr>
        <p:spPr bwMode="auto">
          <a:xfrm>
            <a:off x="7637463" y="4406900"/>
            <a:ext cx="3175"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4" name="Freeform 3016"/>
          <p:cNvSpPr>
            <a:spLocks noChangeAspect="1"/>
          </p:cNvSpPr>
          <p:nvPr/>
        </p:nvSpPr>
        <p:spPr bwMode="auto">
          <a:xfrm>
            <a:off x="7605713" y="4433888"/>
            <a:ext cx="1587"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5" name="Freeform 3017"/>
          <p:cNvSpPr>
            <a:spLocks noChangeAspect="1"/>
          </p:cNvSpPr>
          <p:nvPr/>
        </p:nvSpPr>
        <p:spPr bwMode="auto">
          <a:xfrm>
            <a:off x="7664450" y="4427538"/>
            <a:ext cx="3175" cy="6350"/>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6" name="Freeform 3018"/>
          <p:cNvSpPr>
            <a:spLocks noChangeAspect="1"/>
          </p:cNvSpPr>
          <p:nvPr/>
        </p:nvSpPr>
        <p:spPr bwMode="auto">
          <a:xfrm>
            <a:off x="7666038" y="4433888"/>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7" name="Freeform 3019"/>
          <p:cNvSpPr>
            <a:spLocks noChangeAspect="1"/>
          </p:cNvSpPr>
          <p:nvPr/>
        </p:nvSpPr>
        <p:spPr bwMode="auto">
          <a:xfrm>
            <a:off x="7621588" y="4289425"/>
            <a:ext cx="6350" cy="4763"/>
          </a:xfrm>
          <a:custGeom>
            <a:avLst/>
            <a:gdLst>
              <a:gd name="T0" fmla="*/ 3 w 3"/>
              <a:gd name="T1" fmla="*/ 2 h 3"/>
              <a:gd name="T2" fmla="*/ 1 w 3"/>
              <a:gd name="T3" fmla="*/ 3 h 3"/>
              <a:gd name="T4" fmla="*/ 1 w 3"/>
              <a:gd name="T5" fmla="*/ 1 h 3"/>
              <a:gd name="T6" fmla="*/ 3 w 3"/>
              <a:gd name="T7" fmla="*/ 1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8" name="Freeform 3020"/>
          <p:cNvSpPr>
            <a:spLocks noChangeAspect="1"/>
          </p:cNvSpPr>
          <p:nvPr/>
        </p:nvSpPr>
        <p:spPr bwMode="auto">
          <a:xfrm>
            <a:off x="7673975" y="4219575"/>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9" name="Freeform 3021"/>
          <p:cNvSpPr>
            <a:spLocks noChangeAspect="1"/>
          </p:cNvSpPr>
          <p:nvPr/>
        </p:nvSpPr>
        <p:spPr bwMode="auto">
          <a:xfrm>
            <a:off x="7529513" y="4370388"/>
            <a:ext cx="3175" cy="4762"/>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0" name="Freeform 3022"/>
          <p:cNvSpPr>
            <a:spLocks noChangeAspect="1"/>
          </p:cNvSpPr>
          <p:nvPr/>
        </p:nvSpPr>
        <p:spPr bwMode="auto">
          <a:xfrm>
            <a:off x="7521575" y="4357688"/>
            <a:ext cx="3175" cy="3175"/>
          </a:xfrm>
          <a:custGeom>
            <a:avLst/>
            <a:gdLst>
              <a:gd name="T0" fmla="*/ 1 w 2"/>
              <a:gd name="T1" fmla="*/ 1 h 2"/>
              <a:gd name="T2" fmla="*/ 1 w 2"/>
              <a:gd name="T3" fmla="*/ 2 h 2"/>
              <a:gd name="T4" fmla="*/ 0 w 2"/>
              <a:gd name="T5" fmla="*/ 1 h 2"/>
              <a:gd name="T6" fmla="*/ 0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1" name="Freeform 3023"/>
          <p:cNvSpPr>
            <a:spLocks noChangeAspect="1"/>
          </p:cNvSpPr>
          <p:nvPr/>
        </p:nvSpPr>
        <p:spPr bwMode="auto">
          <a:xfrm>
            <a:off x="7610475" y="4195763"/>
            <a:ext cx="4763" cy="4762"/>
          </a:xfrm>
          <a:custGeom>
            <a:avLst/>
            <a:gdLst>
              <a:gd name="T0" fmla="*/ 3 w 2"/>
              <a:gd name="T1" fmla="*/ 2 h 3"/>
              <a:gd name="T2" fmla="*/ 2 w 2"/>
              <a:gd name="T3" fmla="*/ 3 h 3"/>
              <a:gd name="T4" fmla="*/ 0 w 2"/>
              <a:gd name="T5" fmla="*/ 2 h 3"/>
              <a:gd name="T6" fmla="*/ 2 w 2"/>
              <a:gd name="T7" fmla="*/ 1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 name="Freeform 3024"/>
          <p:cNvSpPr>
            <a:spLocks noChangeAspect="1"/>
          </p:cNvSpPr>
          <p:nvPr/>
        </p:nvSpPr>
        <p:spPr bwMode="auto">
          <a:xfrm>
            <a:off x="7608888" y="4187825"/>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3" name="Freeform 3025"/>
          <p:cNvSpPr>
            <a:spLocks noChangeAspect="1"/>
          </p:cNvSpPr>
          <p:nvPr/>
        </p:nvSpPr>
        <p:spPr bwMode="auto">
          <a:xfrm>
            <a:off x="7615238" y="4208463"/>
            <a:ext cx="3175" cy="6350"/>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4" name="Freeform 3026"/>
          <p:cNvSpPr>
            <a:spLocks noChangeAspect="1"/>
          </p:cNvSpPr>
          <p:nvPr/>
        </p:nvSpPr>
        <p:spPr bwMode="auto">
          <a:xfrm>
            <a:off x="7510463" y="4257675"/>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5" name="Freeform 3027"/>
          <p:cNvSpPr>
            <a:spLocks noChangeAspect="1"/>
          </p:cNvSpPr>
          <p:nvPr/>
        </p:nvSpPr>
        <p:spPr bwMode="auto">
          <a:xfrm>
            <a:off x="7524750" y="4260850"/>
            <a:ext cx="4763" cy="3175"/>
          </a:xfrm>
          <a:custGeom>
            <a:avLst/>
            <a:gdLst>
              <a:gd name="T0" fmla="*/ 3 w 2"/>
              <a:gd name="T1" fmla="*/ 1 h 2"/>
              <a:gd name="T2" fmla="*/ 2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6" name="Freeform 3028"/>
          <p:cNvSpPr>
            <a:spLocks noChangeAspect="1"/>
          </p:cNvSpPr>
          <p:nvPr/>
        </p:nvSpPr>
        <p:spPr bwMode="auto">
          <a:xfrm>
            <a:off x="7610475" y="4217988"/>
            <a:ext cx="1588" cy="4762"/>
          </a:xfrm>
          <a:custGeom>
            <a:avLst/>
            <a:gdLst>
              <a:gd name="T0" fmla="*/ 1 w 1"/>
              <a:gd name="T1" fmla="*/ 2 h 2"/>
              <a:gd name="T2" fmla="*/ 0 w 1"/>
              <a:gd name="T3" fmla="*/ 3 h 2"/>
              <a:gd name="T4" fmla="*/ 0 w 1"/>
              <a:gd name="T5" fmla="*/ 2 h 2"/>
              <a:gd name="T6" fmla="*/ 1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7" name="Freeform 3029"/>
          <p:cNvSpPr>
            <a:spLocks noChangeAspect="1"/>
          </p:cNvSpPr>
          <p:nvPr/>
        </p:nvSpPr>
        <p:spPr bwMode="auto">
          <a:xfrm>
            <a:off x="7608888" y="4227513"/>
            <a:ext cx="3175" cy="6350"/>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8" name="Oval 3030"/>
          <p:cNvSpPr>
            <a:spLocks noChangeAspect="1" noChangeArrowheads="1"/>
          </p:cNvSpPr>
          <p:nvPr/>
        </p:nvSpPr>
        <p:spPr bwMode="auto">
          <a:xfrm>
            <a:off x="7507288" y="4305300"/>
            <a:ext cx="4762"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9" name="Freeform 3031"/>
          <p:cNvSpPr>
            <a:spLocks noChangeAspect="1"/>
          </p:cNvSpPr>
          <p:nvPr/>
        </p:nvSpPr>
        <p:spPr bwMode="auto">
          <a:xfrm>
            <a:off x="7529513" y="4441825"/>
            <a:ext cx="3175" cy="476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0" name="Freeform 3032"/>
          <p:cNvSpPr>
            <a:spLocks noChangeAspect="1"/>
          </p:cNvSpPr>
          <p:nvPr/>
        </p:nvSpPr>
        <p:spPr bwMode="auto">
          <a:xfrm>
            <a:off x="7472363" y="4500563"/>
            <a:ext cx="3175" cy="6350"/>
          </a:xfrm>
          <a:custGeom>
            <a:avLst/>
            <a:gdLst>
              <a:gd name="T0" fmla="*/ 2 w 2"/>
              <a:gd name="T1" fmla="*/ 3 h 3"/>
              <a:gd name="T2" fmla="*/ 0 w 2"/>
              <a:gd name="T3" fmla="*/ 4 h 3"/>
              <a:gd name="T4" fmla="*/ 0 w 2"/>
              <a:gd name="T5" fmla="*/ 1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1" name="Freeform 3033"/>
          <p:cNvSpPr>
            <a:spLocks noChangeAspect="1"/>
          </p:cNvSpPr>
          <p:nvPr/>
        </p:nvSpPr>
        <p:spPr bwMode="auto">
          <a:xfrm>
            <a:off x="7512050" y="4437063"/>
            <a:ext cx="12700" cy="12700"/>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2" name="Freeform 3034"/>
          <p:cNvSpPr>
            <a:spLocks noChangeAspect="1"/>
          </p:cNvSpPr>
          <p:nvPr/>
        </p:nvSpPr>
        <p:spPr bwMode="auto">
          <a:xfrm>
            <a:off x="7539038" y="4435475"/>
            <a:ext cx="20637" cy="9525"/>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3" name="Freeform 3035"/>
          <p:cNvSpPr>
            <a:spLocks noChangeAspect="1"/>
          </p:cNvSpPr>
          <p:nvPr/>
        </p:nvSpPr>
        <p:spPr bwMode="auto">
          <a:xfrm>
            <a:off x="7569200" y="4421188"/>
            <a:ext cx="28575" cy="12700"/>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4" name="Freeform 3036"/>
          <p:cNvSpPr>
            <a:spLocks noChangeAspect="1"/>
          </p:cNvSpPr>
          <p:nvPr/>
        </p:nvSpPr>
        <p:spPr bwMode="auto">
          <a:xfrm>
            <a:off x="7488238" y="4337050"/>
            <a:ext cx="14287" cy="23813"/>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5" name="Freeform 3037"/>
          <p:cNvSpPr>
            <a:spLocks noChangeAspect="1"/>
          </p:cNvSpPr>
          <p:nvPr/>
        </p:nvSpPr>
        <p:spPr bwMode="auto">
          <a:xfrm>
            <a:off x="7477125" y="4352925"/>
            <a:ext cx="9525" cy="7938"/>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6" name="Freeform 3038"/>
          <p:cNvSpPr>
            <a:spLocks noChangeAspect="1"/>
          </p:cNvSpPr>
          <p:nvPr/>
        </p:nvSpPr>
        <p:spPr bwMode="auto">
          <a:xfrm>
            <a:off x="7497763" y="4330700"/>
            <a:ext cx="17462" cy="38100"/>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7" name="Freeform 3039"/>
          <p:cNvSpPr>
            <a:spLocks noChangeAspect="1"/>
          </p:cNvSpPr>
          <p:nvPr/>
        </p:nvSpPr>
        <p:spPr bwMode="auto">
          <a:xfrm>
            <a:off x="7550150" y="4441825"/>
            <a:ext cx="55563" cy="31750"/>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8" name="Freeform 3040"/>
          <p:cNvSpPr>
            <a:spLocks noChangeAspect="1"/>
          </p:cNvSpPr>
          <p:nvPr/>
        </p:nvSpPr>
        <p:spPr bwMode="auto">
          <a:xfrm>
            <a:off x="7540625" y="4254500"/>
            <a:ext cx="26988" cy="12700"/>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9" name="Freeform 3041"/>
          <p:cNvSpPr>
            <a:spLocks noChangeAspect="1"/>
          </p:cNvSpPr>
          <p:nvPr/>
        </p:nvSpPr>
        <p:spPr bwMode="auto">
          <a:xfrm>
            <a:off x="7504113" y="4241800"/>
            <a:ext cx="25400" cy="14288"/>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0" name="Freeform 3042"/>
          <p:cNvSpPr>
            <a:spLocks noChangeAspect="1"/>
          </p:cNvSpPr>
          <p:nvPr/>
        </p:nvSpPr>
        <p:spPr bwMode="auto">
          <a:xfrm>
            <a:off x="7569200" y="4257675"/>
            <a:ext cx="23813" cy="4763"/>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1" name="Freeform 3043"/>
          <p:cNvSpPr>
            <a:spLocks noChangeAspect="1"/>
          </p:cNvSpPr>
          <p:nvPr/>
        </p:nvSpPr>
        <p:spPr bwMode="auto">
          <a:xfrm>
            <a:off x="7580313" y="4294188"/>
            <a:ext cx="31750" cy="23812"/>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 name="Freeform 3044"/>
          <p:cNvSpPr>
            <a:spLocks noChangeAspect="1"/>
          </p:cNvSpPr>
          <p:nvPr/>
        </p:nvSpPr>
        <p:spPr bwMode="auto">
          <a:xfrm>
            <a:off x="7612063" y="4246563"/>
            <a:ext cx="22225" cy="11112"/>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 name="Freeform 3045"/>
          <p:cNvSpPr>
            <a:spLocks noChangeAspect="1"/>
          </p:cNvSpPr>
          <p:nvPr/>
        </p:nvSpPr>
        <p:spPr bwMode="auto">
          <a:xfrm>
            <a:off x="7615238" y="4149725"/>
            <a:ext cx="34925" cy="84138"/>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4" name="Freeform 3046"/>
          <p:cNvSpPr>
            <a:spLocks noChangeAspect="1"/>
          </p:cNvSpPr>
          <p:nvPr/>
        </p:nvSpPr>
        <p:spPr bwMode="auto">
          <a:xfrm>
            <a:off x="7634288" y="4138613"/>
            <a:ext cx="12700" cy="17462"/>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5" name="Freeform 3047"/>
          <p:cNvSpPr>
            <a:spLocks noChangeAspect="1"/>
          </p:cNvSpPr>
          <p:nvPr/>
        </p:nvSpPr>
        <p:spPr bwMode="auto">
          <a:xfrm>
            <a:off x="7615238" y="4219575"/>
            <a:ext cx="6350" cy="12700"/>
          </a:xfrm>
          <a:custGeom>
            <a:avLst/>
            <a:gdLst>
              <a:gd name="T0" fmla="*/ 4 w 4"/>
              <a:gd name="T1" fmla="*/ 3 h 6"/>
              <a:gd name="T2" fmla="*/ 4 w 4"/>
              <a:gd name="T3" fmla="*/ 7 h 6"/>
              <a:gd name="T4" fmla="*/ 1 w 4"/>
              <a:gd name="T5" fmla="*/ 7 h 6"/>
              <a:gd name="T6" fmla="*/ 1 w 4"/>
              <a:gd name="T7" fmla="*/ 1 h 6"/>
              <a:gd name="T8" fmla="*/ 4 w 4"/>
              <a:gd name="T9" fmla="*/ 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6" name="Freeform 3048"/>
          <p:cNvSpPr>
            <a:spLocks noChangeAspect="1"/>
          </p:cNvSpPr>
          <p:nvPr/>
        </p:nvSpPr>
        <p:spPr bwMode="auto">
          <a:xfrm>
            <a:off x="7631113" y="4284663"/>
            <a:ext cx="66675" cy="30162"/>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7" name="Freeform 3049"/>
          <p:cNvSpPr>
            <a:spLocks noChangeAspect="1"/>
          </p:cNvSpPr>
          <p:nvPr/>
        </p:nvSpPr>
        <p:spPr bwMode="auto">
          <a:xfrm>
            <a:off x="7669213" y="4256088"/>
            <a:ext cx="19050" cy="9525"/>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8" name="Freeform 3050"/>
          <p:cNvSpPr>
            <a:spLocks noChangeAspect="1"/>
          </p:cNvSpPr>
          <p:nvPr/>
        </p:nvSpPr>
        <p:spPr bwMode="auto">
          <a:xfrm>
            <a:off x="7685088" y="4210050"/>
            <a:ext cx="28575" cy="14288"/>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9" name="Freeform 3051"/>
          <p:cNvSpPr>
            <a:spLocks noChangeAspect="1"/>
          </p:cNvSpPr>
          <p:nvPr/>
        </p:nvSpPr>
        <p:spPr bwMode="auto">
          <a:xfrm>
            <a:off x="7621588" y="4295775"/>
            <a:ext cx="9525" cy="12700"/>
          </a:xfrm>
          <a:custGeom>
            <a:avLst/>
            <a:gdLst>
              <a:gd name="T0" fmla="*/ 1 w 5"/>
              <a:gd name="T1" fmla="*/ 1 h 6"/>
              <a:gd name="T2" fmla="*/ 1 w 5"/>
              <a:gd name="T3" fmla="*/ 8 h 6"/>
              <a:gd name="T4" fmla="*/ 4 w 5"/>
              <a:gd name="T5" fmla="*/ 7 h 6"/>
              <a:gd name="T6" fmla="*/ 6 w 5"/>
              <a:gd name="T7" fmla="*/ 1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0" name="Freeform 3052"/>
          <p:cNvSpPr>
            <a:spLocks noChangeAspect="1"/>
          </p:cNvSpPr>
          <p:nvPr/>
        </p:nvSpPr>
        <p:spPr bwMode="auto">
          <a:xfrm>
            <a:off x="7700963" y="4411663"/>
            <a:ext cx="14287" cy="23812"/>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1" name="Freeform 3053"/>
          <p:cNvSpPr>
            <a:spLocks noChangeAspect="1"/>
          </p:cNvSpPr>
          <p:nvPr/>
        </p:nvSpPr>
        <p:spPr bwMode="auto">
          <a:xfrm>
            <a:off x="7808913" y="4227513"/>
            <a:ext cx="26987" cy="17462"/>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 name="Freeform 3054"/>
          <p:cNvSpPr>
            <a:spLocks noChangeAspect="1"/>
          </p:cNvSpPr>
          <p:nvPr/>
        </p:nvSpPr>
        <p:spPr bwMode="auto">
          <a:xfrm>
            <a:off x="7810500" y="4256088"/>
            <a:ext cx="26988" cy="6350"/>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3" name="Freeform 3055"/>
          <p:cNvSpPr>
            <a:spLocks noChangeAspect="1"/>
          </p:cNvSpPr>
          <p:nvPr/>
        </p:nvSpPr>
        <p:spPr bwMode="auto">
          <a:xfrm>
            <a:off x="7856538" y="4414838"/>
            <a:ext cx="34925" cy="31750"/>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4" name="Freeform 3056"/>
          <p:cNvSpPr>
            <a:spLocks noChangeAspect="1"/>
          </p:cNvSpPr>
          <p:nvPr/>
        </p:nvSpPr>
        <p:spPr bwMode="auto">
          <a:xfrm>
            <a:off x="7777163" y="4367213"/>
            <a:ext cx="14287" cy="11112"/>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5" name="Freeform 3057"/>
          <p:cNvSpPr>
            <a:spLocks noChangeAspect="1"/>
          </p:cNvSpPr>
          <p:nvPr/>
        </p:nvSpPr>
        <p:spPr bwMode="auto">
          <a:xfrm>
            <a:off x="7780338" y="4376738"/>
            <a:ext cx="9525" cy="9525"/>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6" name="Freeform 3058"/>
          <p:cNvSpPr>
            <a:spLocks noChangeAspect="1"/>
          </p:cNvSpPr>
          <p:nvPr/>
        </p:nvSpPr>
        <p:spPr bwMode="auto">
          <a:xfrm>
            <a:off x="7772400" y="4378325"/>
            <a:ext cx="14288" cy="25400"/>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7" name="Freeform 3059"/>
          <p:cNvSpPr>
            <a:spLocks noChangeAspect="1"/>
          </p:cNvSpPr>
          <p:nvPr/>
        </p:nvSpPr>
        <p:spPr bwMode="auto">
          <a:xfrm>
            <a:off x="7935913" y="4283075"/>
            <a:ext cx="231775" cy="219075"/>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8" name="Freeform 3060"/>
          <p:cNvSpPr>
            <a:spLocks noChangeAspect="1"/>
          </p:cNvSpPr>
          <p:nvPr/>
        </p:nvSpPr>
        <p:spPr bwMode="auto">
          <a:xfrm>
            <a:off x="8077200" y="4262438"/>
            <a:ext cx="19050" cy="11112"/>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9" name="Freeform 3061"/>
          <p:cNvSpPr>
            <a:spLocks noChangeAspect="1"/>
          </p:cNvSpPr>
          <p:nvPr/>
        </p:nvSpPr>
        <p:spPr bwMode="auto">
          <a:xfrm>
            <a:off x="8116888" y="4324350"/>
            <a:ext cx="98425" cy="60325"/>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0" name="Freeform 3062"/>
          <p:cNvSpPr>
            <a:spLocks noChangeAspect="1"/>
          </p:cNvSpPr>
          <p:nvPr/>
        </p:nvSpPr>
        <p:spPr bwMode="auto">
          <a:xfrm>
            <a:off x="8177213" y="4276725"/>
            <a:ext cx="53975" cy="66675"/>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1" name="Freeform 3063"/>
          <p:cNvSpPr>
            <a:spLocks noChangeAspect="1"/>
          </p:cNvSpPr>
          <p:nvPr/>
        </p:nvSpPr>
        <p:spPr bwMode="auto">
          <a:xfrm>
            <a:off x="8269288" y="4360863"/>
            <a:ext cx="28575" cy="38100"/>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2" name="Freeform 3064"/>
          <p:cNvSpPr>
            <a:spLocks noChangeAspect="1"/>
          </p:cNvSpPr>
          <p:nvPr/>
        </p:nvSpPr>
        <p:spPr bwMode="auto">
          <a:xfrm>
            <a:off x="8310563" y="4395788"/>
            <a:ext cx="22225" cy="22225"/>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 name="Freeform 3065"/>
          <p:cNvSpPr>
            <a:spLocks noChangeAspect="1"/>
          </p:cNvSpPr>
          <p:nvPr/>
        </p:nvSpPr>
        <p:spPr bwMode="auto">
          <a:xfrm>
            <a:off x="8356600" y="4422775"/>
            <a:ext cx="34925" cy="23813"/>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4" name="Freeform 3066"/>
          <p:cNvSpPr>
            <a:spLocks noChangeAspect="1"/>
          </p:cNvSpPr>
          <p:nvPr/>
        </p:nvSpPr>
        <p:spPr bwMode="auto">
          <a:xfrm>
            <a:off x="8407400" y="4440238"/>
            <a:ext cx="20638" cy="39687"/>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5" name="Freeform 3067"/>
          <p:cNvSpPr>
            <a:spLocks noChangeAspect="1"/>
          </p:cNvSpPr>
          <p:nvPr/>
        </p:nvSpPr>
        <p:spPr bwMode="auto">
          <a:xfrm>
            <a:off x="8423275" y="4497388"/>
            <a:ext cx="23813" cy="15875"/>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6" name="Freeform 3068"/>
          <p:cNvSpPr>
            <a:spLocks noChangeAspect="1"/>
          </p:cNvSpPr>
          <p:nvPr/>
        </p:nvSpPr>
        <p:spPr bwMode="auto">
          <a:xfrm>
            <a:off x="8324850" y="4432300"/>
            <a:ext cx="15875" cy="14288"/>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7" name="Freeform 3069"/>
          <p:cNvSpPr>
            <a:spLocks noChangeAspect="1"/>
          </p:cNvSpPr>
          <p:nvPr/>
        </p:nvSpPr>
        <p:spPr bwMode="auto">
          <a:xfrm>
            <a:off x="8382000" y="4471988"/>
            <a:ext cx="31750" cy="17462"/>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8" name="Freeform 3070"/>
          <p:cNvSpPr>
            <a:spLocks noChangeAspect="1"/>
          </p:cNvSpPr>
          <p:nvPr/>
        </p:nvSpPr>
        <p:spPr bwMode="auto">
          <a:xfrm>
            <a:off x="8385175" y="4535488"/>
            <a:ext cx="20638" cy="6350"/>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9" name="Freeform 3071"/>
          <p:cNvSpPr>
            <a:spLocks noChangeAspect="1"/>
          </p:cNvSpPr>
          <p:nvPr/>
        </p:nvSpPr>
        <p:spPr bwMode="auto">
          <a:xfrm>
            <a:off x="7408863" y="3698875"/>
            <a:ext cx="114300" cy="166688"/>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0" name="Freeform 3072"/>
          <p:cNvSpPr>
            <a:spLocks noChangeAspect="1"/>
          </p:cNvSpPr>
          <p:nvPr/>
        </p:nvSpPr>
        <p:spPr bwMode="auto">
          <a:xfrm>
            <a:off x="7426325" y="3841750"/>
            <a:ext cx="39688" cy="39688"/>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1" name="Freeform 3073"/>
          <p:cNvSpPr>
            <a:spLocks noChangeAspect="1"/>
          </p:cNvSpPr>
          <p:nvPr/>
        </p:nvSpPr>
        <p:spPr bwMode="auto">
          <a:xfrm>
            <a:off x="7526338" y="3870325"/>
            <a:ext cx="38100" cy="41275"/>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2" name="Freeform 3074"/>
          <p:cNvSpPr>
            <a:spLocks noChangeAspect="1"/>
          </p:cNvSpPr>
          <p:nvPr/>
        </p:nvSpPr>
        <p:spPr bwMode="auto">
          <a:xfrm>
            <a:off x="7467600" y="3884613"/>
            <a:ext cx="36513" cy="44450"/>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 name="Freeform 3075"/>
          <p:cNvSpPr>
            <a:spLocks noChangeAspect="1"/>
          </p:cNvSpPr>
          <p:nvPr/>
        </p:nvSpPr>
        <p:spPr bwMode="auto">
          <a:xfrm>
            <a:off x="7496175" y="3873500"/>
            <a:ext cx="26988" cy="17463"/>
          </a:xfrm>
          <a:custGeom>
            <a:avLst/>
            <a:gdLst>
              <a:gd name="T0" fmla="*/ 5 w 14"/>
              <a:gd name="T1" fmla="*/ 2 h 9"/>
              <a:gd name="T2" fmla="*/ 5 w 14"/>
              <a:gd name="T3" fmla="*/ 2 h 9"/>
              <a:gd name="T4" fmla="*/ 9 w 14"/>
              <a:gd name="T5" fmla="*/ 5 h 9"/>
              <a:gd name="T6" fmla="*/ 16 w 14"/>
              <a:gd name="T7" fmla="*/ 11 h 9"/>
              <a:gd name="T8" fmla="*/ 17 w 14"/>
              <a:gd name="T9" fmla="*/ 10 h 9"/>
              <a:gd name="T10" fmla="*/ 15 w 14"/>
              <a:gd name="T11" fmla="*/ 4 h 9"/>
              <a:gd name="T12" fmla="*/ 7 w 14"/>
              <a:gd name="T13" fmla="*/ 0 h 9"/>
              <a:gd name="T14" fmla="*/ 4 w 14"/>
              <a:gd name="T15" fmla="*/ 1 h 9"/>
              <a:gd name="T16" fmla="*/ 1 w 14"/>
              <a:gd name="T17" fmla="*/ 4 h 9"/>
              <a:gd name="T18" fmla="*/ 5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4" name="Freeform 3076"/>
          <p:cNvSpPr>
            <a:spLocks noChangeAspect="1"/>
          </p:cNvSpPr>
          <p:nvPr/>
        </p:nvSpPr>
        <p:spPr bwMode="auto">
          <a:xfrm>
            <a:off x="7483475" y="3911600"/>
            <a:ext cx="26988" cy="53975"/>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5" name="Freeform 3077"/>
          <p:cNvSpPr>
            <a:spLocks noChangeAspect="1"/>
          </p:cNvSpPr>
          <p:nvPr/>
        </p:nvSpPr>
        <p:spPr bwMode="auto">
          <a:xfrm>
            <a:off x="7507288" y="3902075"/>
            <a:ext cx="17462" cy="53975"/>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6" name="Freeform 3078"/>
          <p:cNvSpPr>
            <a:spLocks noChangeAspect="1"/>
          </p:cNvSpPr>
          <p:nvPr/>
        </p:nvSpPr>
        <p:spPr bwMode="auto">
          <a:xfrm>
            <a:off x="7526338" y="3900488"/>
            <a:ext cx="26987" cy="41275"/>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7" name="Freeform 3079"/>
          <p:cNvSpPr>
            <a:spLocks noChangeAspect="1"/>
          </p:cNvSpPr>
          <p:nvPr/>
        </p:nvSpPr>
        <p:spPr bwMode="auto">
          <a:xfrm>
            <a:off x="7519988" y="3933825"/>
            <a:ext cx="15875" cy="17463"/>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8" name="Freeform 3080"/>
          <p:cNvSpPr>
            <a:spLocks noChangeAspect="1"/>
          </p:cNvSpPr>
          <p:nvPr/>
        </p:nvSpPr>
        <p:spPr bwMode="auto">
          <a:xfrm>
            <a:off x="7361238" y="3900488"/>
            <a:ext cx="58737" cy="85725"/>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9" name="Freeform 3081"/>
          <p:cNvSpPr>
            <a:spLocks noChangeAspect="1"/>
          </p:cNvSpPr>
          <p:nvPr/>
        </p:nvSpPr>
        <p:spPr bwMode="auto">
          <a:xfrm>
            <a:off x="7418388" y="3873500"/>
            <a:ext cx="15875" cy="12700"/>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0" name="Freeform 3082"/>
          <p:cNvSpPr>
            <a:spLocks noChangeAspect="1"/>
          </p:cNvSpPr>
          <p:nvPr/>
        </p:nvSpPr>
        <p:spPr bwMode="auto">
          <a:xfrm>
            <a:off x="7464425" y="3798888"/>
            <a:ext cx="7938" cy="14287"/>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1" name="Freeform 3083"/>
          <p:cNvSpPr>
            <a:spLocks noChangeAspect="1"/>
          </p:cNvSpPr>
          <p:nvPr/>
        </p:nvSpPr>
        <p:spPr bwMode="auto">
          <a:xfrm>
            <a:off x="7521575" y="3825875"/>
            <a:ext cx="9525" cy="15875"/>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2" name="Freeform 3084"/>
          <p:cNvSpPr>
            <a:spLocks noChangeAspect="1"/>
          </p:cNvSpPr>
          <p:nvPr/>
        </p:nvSpPr>
        <p:spPr bwMode="auto">
          <a:xfrm>
            <a:off x="7569200" y="3465513"/>
            <a:ext cx="14288" cy="25400"/>
          </a:xfrm>
          <a:custGeom>
            <a:avLst/>
            <a:gdLst>
              <a:gd name="T0" fmla="*/ 6 w 8"/>
              <a:gd name="T1" fmla="*/ 1 h 13"/>
              <a:gd name="T2" fmla="*/ 8 w 8"/>
              <a:gd name="T3" fmla="*/ 2 h 13"/>
              <a:gd name="T4" fmla="*/ 1 w 8"/>
              <a:gd name="T5" fmla="*/ 15 h 13"/>
              <a:gd name="T6" fmla="*/ 0 w 8"/>
              <a:gd name="T7" fmla="*/ 14 h 13"/>
              <a:gd name="T8" fmla="*/ 6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 name="Freeform 3085"/>
          <p:cNvSpPr>
            <a:spLocks noChangeAspect="1"/>
          </p:cNvSpPr>
          <p:nvPr/>
        </p:nvSpPr>
        <p:spPr bwMode="auto">
          <a:xfrm>
            <a:off x="7599363" y="3416300"/>
            <a:ext cx="15875" cy="12700"/>
          </a:xfrm>
          <a:custGeom>
            <a:avLst/>
            <a:gdLst>
              <a:gd name="T0" fmla="*/ 7 w 8"/>
              <a:gd name="T1" fmla="*/ 0 h 7"/>
              <a:gd name="T2" fmla="*/ 9 w 8"/>
              <a:gd name="T3" fmla="*/ 1 h 7"/>
              <a:gd name="T4" fmla="*/ 4 w 8"/>
              <a:gd name="T5" fmla="*/ 5 h 7"/>
              <a:gd name="T6" fmla="*/ 5 w 8"/>
              <a:gd name="T7" fmla="*/ 8 h 7"/>
              <a:gd name="T8" fmla="*/ 0 w 8"/>
              <a:gd name="T9" fmla="*/ 5 h 7"/>
              <a:gd name="T10" fmla="*/ 5 w 8"/>
              <a:gd name="T11" fmla="*/ 1 h 7"/>
              <a:gd name="T12" fmla="*/ 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 name="Freeform 3086"/>
          <p:cNvSpPr>
            <a:spLocks noChangeAspect="1"/>
          </p:cNvSpPr>
          <p:nvPr/>
        </p:nvSpPr>
        <p:spPr bwMode="auto">
          <a:xfrm>
            <a:off x="8782050" y="4694238"/>
            <a:ext cx="38100" cy="26987"/>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5" name="Freeform 3087"/>
          <p:cNvSpPr>
            <a:spLocks noChangeAspect="1"/>
          </p:cNvSpPr>
          <p:nvPr/>
        </p:nvSpPr>
        <p:spPr bwMode="auto">
          <a:xfrm>
            <a:off x="8820150" y="4662488"/>
            <a:ext cx="33338" cy="20637"/>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6" name="Freeform 3088"/>
          <p:cNvSpPr>
            <a:spLocks noChangeAspect="1"/>
          </p:cNvSpPr>
          <p:nvPr/>
        </p:nvSpPr>
        <p:spPr bwMode="auto">
          <a:xfrm>
            <a:off x="8537575" y="4618038"/>
            <a:ext cx="15875" cy="33337"/>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7" name="Freeform 3089"/>
          <p:cNvSpPr>
            <a:spLocks noChangeAspect="1"/>
          </p:cNvSpPr>
          <p:nvPr/>
        </p:nvSpPr>
        <p:spPr bwMode="auto">
          <a:xfrm>
            <a:off x="8548688" y="4654550"/>
            <a:ext cx="14287" cy="19050"/>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8" name="Freeform 3090"/>
          <p:cNvSpPr>
            <a:spLocks noChangeAspect="1"/>
          </p:cNvSpPr>
          <p:nvPr/>
        </p:nvSpPr>
        <p:spPr bwMode="auto">
          <a:xfrm>
            <a:off x="8461375" y="4773613"/>
            <a:ext cx="63500" cy="66675"/>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9" name="Freeform 3091"/>
          <p:cNvSpPr>
            <a:spLocks noChangeAspect="1"/>
          </p:cNvSpPr>
          <p:nvPr/>
        </p:nvSpPr>
        <p:spPr bwMode="auto">
          <a:xfrm>
            <a:off x="8529638" y="4787900"/>
            <a:ext cx="11112" cy="17463"/>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0" name="Freeform 3092"/>
          <p:cNvSpPr>
            <a:spLocks noChangeAspect="1"/>
          </p:cNvSpPr>
          <p:nvPr/>
        </p:nvSpPr>
        <p:spPr bwMode="auto">
          <a:xfrm>
            <a:off x="8547100" y="4806950"/>
            <a:ext cx="9525" cy="11113"/>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1" name="Freeform 3093"/>
          <p:cNvSpPr>
            <a:spLocks noChangeAspect="1"/>
          </p:cNvSpPr>
          <p:nvPr/>
        </p:nvSpPr>
        <p:spPr bwMode="auto">
          <a:xfrm>
            <a:off x="7234238" y="4511675"/>
            <a:ext cx="944562" cy="814388"/>
          </a:xfrm>
          <a:custGeom>
            <a:avLst/>
            <a:gdLst>
              <a:gd name="T0" fmla="*/ 163775 w 496"/>
              <a:gd name="T1" fmla="*/ 322322 h 427"/>
              <a:gd name="T2" fmla="*/ 247567 w 496"/>
              <a:gd name="T3" fmla="*/ 295621 h 427"/>
              <a:gd name="T4" fmla="*/ 283749 w 496"/>
              <a:gd name="T5" fmla="*/ 238404 h 427"/>
              <a:gd name="T6" fmla="*/ 310410 w 496"/>
              <a:gd name="T7" fmla="*/ 188816 h 427"/>
              <a:gd name="T8" fmla="*/ 327550 w 496"/>
              <a:gd name="T9" fmla="*/ 196445 h 427"/>
              <a:gd name="T10" fmla="*/ 361828 w 496"/>
              <a:gd name="T11" fmla="*/ 183094 h 427"/>
              <a:gd name="T12" fmla="*/ 356115 w 496"/>
              <a:gd name="T13" fmla="*/ 152578 h 427"/>
              <a:gd name="T14" fmla="*/ 375159 w 496"/>
              <a:gd name="T15" fmla="*/ 127784 h 427"/>
              <a:gd name="T16" fmla="*/ 413246 w 496"/>
              <a:gd name="T17" fmla="*/ 106805 h 427"/>
              <a:gd name="T18" fmla="*/ 458950 w 496"/>
              <a:gd name="T19" fmla="*/ 137321 h 427"/>
              <a:gd name="T20" fmla="*/ 483707 w 496"/>
              <a:gd name="T21" fmla="*/ 146857 h 427"/>
              <a:gd name="T22" fmla="*/ 517986 w 496"/>
              <a:gd name="T23" fmla="*/ 160207 h 427"/>
              <a:gd name="T24" fmla="*/ 498942 w 496"/>
              <a:gd name="T25" fmla="*/ 122063 h 427"/>
              <a:gd name="T26" fmla="*/ 548455 w 496"/>
              <a:gd name="T27" fmla="*/ 61031 h 427"/>
              <a:gd name="T28" fmla="*/ 599873 w 496"/>
              <a:gd name="T29" fmla="*/ 45774 h 427"/>
              <a:gd name="T30" fmla="*/ 588447 w 496"/>
              <a:gd name="T31" fmla="*/ 20980 h 427"/>
              <a:gd name="T32" fmla="*/ 639865 w 496"/>
              <a:gd name="T33" fmla="*/ 43866 h 427"/>
              <a:gd name="T34" fmla="*/ 695091 w 496"/>
              <a:gd name="T35" fmla="*/ 57217 h 427"/>
              <a:gd name="T36" fmla="*/ 679856 w 496"/>
              <a:gd name="T37" fmla="*/ 93454 h 427"/>
              <a:gd name="T38" fmla="*/ 731274 w 496"/>
              <a:gd name="T39" fmla="*/ 183094 h 427"/>
              <a:gd name="T40" fmla="*/ 815066 w 496"/>
              <a:gd name="T41" fmla="*/ 230775 h 427"/>
              <a:gd name="T42" fmla="*/ 851248 w 496"/>
              <a:gd name="T43" fmla="*/ 72475 h 427"/>
              <a:gd name="T44" fmla="*/ 881718 w 496"/>
              <a:gd name="T45" fmla="*/ 1907 h 427"/>
              <a:gd name="T46" fmla="*/ 900762 w 496"/>
              <a:gd name="T47" fmla="*/ 57217 h 427"/>
              <a:gd name="T48" fmla="*/ 935040 w 496"/>
              <a:gd name="T49" fmla="*/ 112527 h 427"/>
              <a:gd name="T50" fmla="*/ 963606 w 496"/>
              <a:gd name="T51" fmla="*/ 207888 h 427"/>
              <a:gd name="T52" fmla="*/ 988362 w 496"/>
              <a:gd name="T53" fmla="*/ 291806 h 427"/>
              <a:gd name="T54" fmla="*/ 1030258 w 496"/>
              <a:gd name="T55" fmla="*/ 318507 h 427"/>
              <a:gd name="T56" fmla="*/ 1049302 w 496"/>
              <a:gd name="T57" fmla="*/ 389075 h 427"/>
              <a:gd name="T58" fmla="*/ 1083580 w 496"/>
              <a:gd name="T59" fmla="*/ 394797 h 427"/>
              <a:gd name="T60" fmla="*/ 1110241 w 496"/>
              <a:gd name="T61" fmla="*/ 459642 h 427"/>
              <a:gd name="T62" fmla="*/ 1133094 w 496"/>
              <a:gd name="T63" fmla="*/ 530210 h 427"/>
              <a:gd name="T64" fmla="*/ 1112146 w 496"/>
              <a:gd name="T65" fmla="*/ 661809 h 427"/>
              <a:gd name="T66" fmla="*/ 1041684 w 496"/>
              <a:gd name="T67" fmla="*/ 781964 h 427"/>
              <a:gd name="T68" fmla="*/ 995980 w 496"/>
              <a:gd name="T69" fmla="*/ 850624 h 427"/>
              <a:gd name="T70" fmla="*/ 908379 w 496"/>
              <a:gd name="T71" fmla="*/ 942171 h 427"/>
              <a:gd name="T72" fmla="*/ 836014 w 496"/>
              <a:gd name="T73" fmla="*/ 957429 h 427"/>
              <a:gd name="T74" fmla="*/ 803639 w 496"/>
              <a:gd name="T75" fmla="*/ 963151 h 427"/>
              <a:gd name="T76" fmla="*/ 733178 w 496"/>
              <a:gd name="T77" fmla="*/ 955522 h 427"/>
              <a:gd name="T78" fmla="*/ 695091 w 496"/>
              <a:gd name="T79" fmla="*/ 896398 h 427"/>
              <a:gd name="T80" fmla="*/ 655099 w 496"/>
              <a:gd name="T81" fmla="*/ 860161 h 427"/>
              <a:gd name="T82" fmla="*/ 655099 w 496"/>
              <a:gd name="T83" fmla="*/ 808665 h 427"/>
              <a:gd name="T84" fmla="*/ 628438 w 496"/>
              <a:gd name="T85" fmla="*/ 829645 h 427"/>
              <a:gd name="T86" fmla="*/ 662717 w 496"/>
              <a:gd name="T87" fmla="*/ 755263 h 427"/>
              <a:gd name="T88" fmla="*/ 597969 w 496"/>
              <a:gd name="T89" fmla="*/ 825830 h 427"/>
              <a:gd name="T90" fmla="*/ 571308 w 496"/>
              <a:gd name="T91" fmla="*/ 774335 h 427"/>
              <a:gd name="T92" fmla="*/ 514177 w 496"/>
              <a:gd name="T93" fmla="*/ 730469 h 427"/>
              <a:gd name="T94" fmla="*/ 338976 w 496"/>
              <a:gd name="T95" fmla="*/ 736191 h 427"/>
              <a:gd name="T96" fmla="*/ 213288 w 496"/>
              <a:gd name="T97" fmla="*/ 793407 h 427"/>
              <a:gd name="T98" fmla="*/ 95218 w 496"/>
              <a:gd name="T99" fmla="*/ 837274 h 427"/>
              <a:gd name="T100" fmla="*/ 15235 w 496"/>
              <a:gd name="T101" fmla="*/ 783871 h 427"/>
              <a:gd name="T102" fmla="*/ 34278 w 496"/>
              <a:gd name="T103" fmla="*/ 696139 h 427"/>
              <a:gd name="T104" fmla="*/ 0 w 496"/>
              <a:gd name="T105" fmla="*/ 530210 h 427"/>
              <a:gd name="T106" fmla="*/ 26661 w 496"/>
              <a:gd name="T107" fmla="*/ 534024 h 427"/>
              <a:gd name="T108" fmla="*/ 24757 w 496"/>
              <a:gd name="T109" fmla="*/ 411962 h 427"/>
              <a:gd name="T110" fmla="*/ 38087 w 496"/>
              <a:gd name="T111" fmla="*/ 390982 h 427"/>
              <a:gd name="T112" fmla="*/ 104740 w 496"/>
              <a:gd name="T113" fmla="*/ 33948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00B800"/>
          </a:solidFill>
          <a:ln w="3175" cap="rnd">
            <a:solidFill>
              <a:schemeClr val="accent5">
                <a:lumMod val="50000"/>
              </a:schemeClr>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2" name="Freeform 3094"/>
          <p:cNvSpPr>
            <a:spLocks noChangeAspect="1"/>
          </p:cNvSpPr>
          <p:nvPr/>
        </p:nvSpPr>
        <p:spPr bwMode="auto">
          <a:xfrm>
            <a:off x="7678738" y="4525963"/>
            <a:ext cx="26987" cy="14287"/>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3" name="Freeform 3095"/>
          <p:cNvSpPr>
            <a:spLocks noChangeAspect="1"/>
          </p:cNvSpPr>
          <p:nvPr/>
        </p:nvSpPr>
        <p:spPr bwMode="auto">
          <a:xfrm>
            <a:off x="7669213" y="4529138"/>
            <a:ext cx="9525" cy="11112"/>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4" name="Freeform 3096"/>
          <p:cNvSpPr>
            <a:spLocks noChangeAspect="1"/>
          </p:cNvSpPr>
          <p:nvPr/>
        </p:nvSpPr>
        <p:spPr bwMode="auto">
          <a:xfrm>
            <a:off x="7810500" y="4595813"/>
            <a:ext cx="19050" cy="15875"/>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5" name="Freeform 3097"/>
          <p:cNvSpPr>
            <a:spLocks noChangeAspect="1"/>
          </p:cNvSpPr>
          <p:nvPr/>
        </p:nvSpPr>
        <p:spPr bwMode="auto">
          <a:xfrm>
            <a:off x="7826375" y="4641850"/>
            <a:ext cx="7938" cy="11113"/>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6" name="Freeform 3098"/>
          <p:cNvSpPr>
            <a:spLocks noChangeAspect="1"/>
          </p:cNvSpPr>
          <p:nvPr/>
        </p:nvSpPr>
        <p:spPr bwMode="auto">
          <a:xfrm>
            <a:off x="8178800" y="4910138"/>
            <a:ext cx="11113" cy="22225"/>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7" name="Freeform 3099"/>
          <p:cNvSpPr>
            <a:spLocks noChangeAspect="1"/>
          </p:cNvSpPr>
          <p:nvPr/>
        </p:nvSpPr>
        <p:spPr bwMode="auto">
          <a:xfrm>
            <a:off x="7978775" y="5349875"/>
            <a:ext cx="9525" cy="19050"/>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8" name="Freeform 3100"/>
          <p:cNvSpPr>
            <a:spLocks noChangeAspect="1"/>
          </p:cNvSpPr>
          <p:nvPr/>
        </p:nvSpPr>
        <p:spPr bwMode="auto">
          <a:xfrm>
            <a:off x="7897813" y="5378450"/>
            <a:ext cx="80962" cy="95250"/>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9" name="Freeform 3101"/>
          <p:cNvSpPr>
            <a:spLocks noChangeAspect="1"/>
          </p:cNvSpPr>
          <p:nvPr/>
        </p:nvSpPr>
        <p:spPr bwMode="auto">
          <a:xfrm>
            <a:off x="7740650" y="5224463"/>
            <a:ext cx="36513" cy="17462"/>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0" name="Freeform 3102"/>
          <p:cNvSpPr>
            <a:spLocks noChangeAspect="1"/>
          </p:cNvSpPr>
          <p:nvPr/>
        </p:nvSpPr>
        <p:spPr bwMode="auto">
          <a:xfrm>
            <a:off x="7567613" y="4598988"/>
            <a:ext cx="3175" cy="4762"/>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1" name="Freeform 3103"/>
          <p:cNvSpPr>
            <a:spLocks noChangeAspect="1"/>
          </p:cNvSpPr>
          <p:nvPr/>
        </p:nvSpPr>
        <p:spPr bwMode="auto">
          <a:xfrm>
            <a:off x="5070475" y="1620838"/>
            <a:ext cx="4763" cy="9525"/>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2" name="Freeform 3104"/>
          <p:cNvSpPr>
            <a:spLocks noChangeAspect="1"/>
          </p:cNvSpPr>
          <p:nvPr/>
        </p:nvSpPr>
        <p:spPr bwMode="auto">
          <a:xfrm>
            <a:off x="4941888" y="1603375"/>
            <a:ext cx="6350" cy="4763"/>
          </a:xfrm>
          <a:custGeom>
            <a:avLst/>
            <a:gdLst>
              <a:gd name="T0" fmla="*/ 1 w 4"/>
              <a:gd name="T1" fmla="*/ 3 h 2"/>
              <a:gd name="T2" fmla="*/ 0 w 4"/>
              <a:gd name="T3" fmla="*/ 2 h 2"/>
              <a:gd name="T4" fmla="*/ 2 w 4"/>
              <a:gd name="T5" fmla="*/ 0 h 2"/>
              <a:gd name="T6" fmla="*/ 4 w 4"/>
              <a:gd name="T7" fmla="*/ 2 h 2"/>
              <a:gd name="T8" fmla="*/ 1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3" name="Freeform 3105"/>
          <p:cNvSpPr>
            <a:spLocks noChangeAspect="1"/>
          </p:cNvSpPr>
          <p:nvPr/>
        </p:nvSpPr>
        <p:spPr bwMode="auto">
          <a:xfrm>
            <a:off x="8769350" y="5473700"/>
            <a:ext cx="6350" cy="9525"/>
          </a:xfrm>
          <a:custGeom>
            <a:avLst/>
            <a:gdLst>
              <a:gd name="T0" fmla="*/ 4 w 3"/>
              <a:gd name="T1" fmla="*/ 4 h 5"/>
              <a:gd name="T2" fmla="*/ 1 w 3"/>
              <a:gd name="T3" fmla="*/ 5 h 5"/>
              <a:gd name="T4" fmla="*/ 0 w 3"/>
              <a:gd name="T5" fmla="*/ 2 h 5"/>
              <a:gd name="T6" fmla="*/ 1 w 3"/>
              <a:gd name="T7" fmla="*/ 0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3"/>
                  <a:pt x="2" y="5"/>
                  <a:pt x="1" y="4"/>
                </a:cubicBezTo>
                <a:cubicBezTo>
                  <a:pt x="0" y="4"/>
                  <a:pt x="0" y="3"/>
                  <a:pt x="0" y="2"/>
                </a:cubicBezTo>
                <a:cubicBezTo>
                  <a:pt x="0" y="1"/>
                  <a:pt x="0" y="0"/>
                  <a:pt x="1" y="0"/>
                </a:cubicBezTo>
                <a:cubicBezTo>
                  <a:pt x="3" y="0"/>
                  <a:pt x="3"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 name="Freeform 3106"/>
          <p:cNvSpPr>
            <a:spLocks noChangeAspect="1"/>
          </p:cNvSpPr>
          <p:nvPr/>
        </p:nvSpPr>
        <p:spPr bwMode="auto">
          <a:xfrm>
            <a:off x="5675313" y="2047875"/>
            <a:ext cx="14287" cy="1588"/>
          </a:xfrm>
          <a:custGeom>
            <a:avLst/>
            <a:gdLst>
              <a:gd name="T0" fmla="*/ 3 w 8"/>
              <a:gd name="T1" fmla="*/ 1 h 1"/>
              <a:gd name="T2" fmla="*/ 0 w 8"/>
              <a:gd name="T3" fmla="*/ 0 h 1"/>
              <a:gd name="T4" fmla="*/ 5 w 8"/>
              <a:gd name="T5" fmla="*/ 0 h 1"/>
              <a:gd name="T6" fmla="*/ 8 w 8"/>
              <a:gd name="T7" fmla="*/ 1 h 1"/>
              <a:gd name="T8" fmla="*/ 3 w 8"/>
              <a:gd name="T9" fmla="*/ 1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5" name="Freeform 3107"/>
          <p:cNvSpPr>
            <a:spLocks noChangeAspect="1"/>
          </p:cNvSpPr>
          <p:nvPr/>
        </p:nvSpPr>
        <p:spPr bwMode="auto">
          <a:xfrm>
            <a:off x="5743575" y="2054225"/>
            <a:ext cx="12700" cy="4763"/>
          </a:xfrm>
          <a:custGeom>
            <a:avLst/>
            <a:gdLst>
              <a:gd name="T0" fmla="*/ 2 w 7"/>
              <a:gd name="T1" fmla="*/ 2 h 3"/>
              <a:gd name="T2" fmla="*/ 0 w 7"/>
              <a:gd name="T3" fmla="*/ 2 h 3"/>
              <a:gd name="T4" fmla="*/ 3 w 7"/>
              <a:gd name="T5" fmla="*/ 1 h 3"/>
              <a:gd name="T6" fmla="*/ 7 w 7"/>
              <a:gd name="T7" fmla="*/ 1 h 3"/>
              <a:gd name="T8" fmla="*/ 2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6" name="Freeform 3108"/>
          <p:cNvSpPr>
            <a:spLocks noChangeAspect="1"/>
          </p:cNvSpPr>
          <p:nvPr/>
        </p:nvSpPr>
        <p:spPr bwMode="auto">
          <a:xfrm>
            <a:off x="5775325" y="2027238"/>
            <a:ext cx="14288" cy="12700"/>
          </a:xfrm>
          <a:custGeom>
            <a:avLst/>
            <a:gdLst>
              <a:gd name="T0" fmla="*/ 3 w 7"/>
              <a:gd name="T1" fmla="*/ 3 h 7"/>
              <a:gd name="T2" fmla="*/ 0 w 7"/>
              <a:gd name="T3" fmla="*/ 0 h 7"/>
              <a:gd name="T4" fmla="*/ 5 w 7"/>
              <a:gd name="T5" fmla="*/ 3 h 7"/>
              <a:gd name="T6" fmla="*/ 8 w 7"/>
              <a:gd name="T7" fmla="*/ 8 h 7"/>
              <a:gd name="T8" fmla="*/ 3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7" name="Freeform 3109"/>
          <p:cNvSpPr>
            <a:spLocks noChangeAspect="1"/>
          </p:cNvSpPr>
          <p:nvPr/>
        </p:nvSpPr>
        <p:spPr bwMode="auto">
          <a:xfrm>
            <a:off x="3870325" y="3105150"/>
            <a:ext cx="9525" cy="4763"/>
          </a:xfrm>
          <a:custGeom>
            <a:avLst/>
            <a:gdLst>
              <a:gd name="T0" fmla="*/ 5 w 5"/>
              <a:gd name="T1" fmla="*/ 2 h 2"/>
              <a:gd name="T2" fmla="*/ 6 w 5"/>
              <a:gd name="T3" fmla="*/ 3 h 2"/>
              <a:gd name="T4" fmla="*/ 4 w 5"/>
              <a:gd name="T5" fmla="*/ 3 h 2"/>
              <a:gd name="T6" fmla="*/ 1 w 5"/>
              <a:gd name="T7" fmla="*/ 2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8" name="Freeform 3110"/>
          <p:cNvSpPr>
            <a:spLocks noChangeAspect="1"/>
          </p:cNvSpPr>
          <p:nvPr/>
        </p:nvSpPr>
        <p:spPr bwMode="auto">
          <a:xfrm>
            <a:off x="3879850" y="3097213"/>
            <a:ext cx="9525" cy="6350"/>
          </a:xfrm>
          <a:custGeom>
            <a:avLst/>
            <a:gdLst>
              <a:gd name="T0" fmla="*/ 5 w 5"/>
              <a:gd name="T1" fmla="*/ 3 h 3"/>
              <a:gd name="T2" fmla="*/ 6 w 5"/>
              <a:gd name="T3" fmla="*/ 4 h 3"/>
              <a:gd name="T4" fmla="*/ 4 w 5"/>
              <a:gd name="T5" fmla="*/ 4 h 3"/>
              <a:gd name="T6" fmla="*/ 1 w 5"/>
              <a:gd name="T7" fmla="*/ 1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9" name="Freeform 3111"/>
          <p:cNvSpPr>
            <a:spLocks noChangeAspect="1"/>
          </p:cNvSpPr>
          <p:nvPr/>
        </p:nvSpPr>
        <p:spPr bwMode="auto">
          <a:xfrm>
            <a:off x="3935413" y="3128963"/>
            <a:ext cx="12700" cy="7937"/>
          </a:xfrm>
          <a:custGeom>
            <a:avLst/>
            <a:gdLst>
              <a:gd name="T0" fmla="*/ 2 w 7"/>
              <a:gd name="T1" fmla="*/ 3 h 4"/>
              <a:gd name="T2" fmla="*/ 0 w 7"/>
              <a:gd name="T3" fmla="*/ 0 h 4"/>
              <a:gd name="T4" fmla="*/ 5 w 7"/>
              <a:gd name="T5" fmla="*/ 0 h 4"/>
              <a:gd name="T6" fmla="*/ 7 w 7"/>
              <a:gd name="T7" fmla="*/ 4 h 4"/>
              <a:gd name="T8" fmla="*/ 2 w 7"/>
              <a:gd name="T9" fmla="*/ 3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0" name="Freeform 3112"/>
          <p:cNvSpPr>
            <a:spLocks noChangeAspect="1"/>
          </p:cNvSpPr>
          <p:nvPr/>
        </p:nvSpPr>
        <p:spPr bwMode="auto">
          <a:xfrm>
            <a:off x="5440363" y="2132013"/>
            <a:ext cx="7937" cy="6350"/>
          </a:xfrm>
          <a:custGeom>
            <a:avLst/>
            <a:gdLst>
              <a:gd name="T0" fmla="*/ 4 w 4"/>
              <a:gd name="T1" fmla="*/ 1 h 3"/>
              <a:gd name="T2" fmla="*/ 4 w 4"/>
              <a:gd name="T3" fmla="*/ 3 h 3"/>
              <a:gd name="T4" fmla="*/ 3 w 4"/>
              <a:gd name="T5" fmla="*/ 3 h 3"/>
              <a:gd name="T6" fmla="*/ 1 w 4"/>
              <a:gd name="T7" fmla="*/ 0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1" name="Freeform 3113"/>
          <p:cNvSpPr>
            <a:spLocks noChangeAspect="1"/>
          </p:cNvSpPr>
          <p:nvPr/>
        </p:nvSpPr>
        <p:spPr bwMode="auto">
          <a:xfrm>
            <a:off x="5303838" y="2195513"/>
            <a:ext cx="3175" cy="4762"/>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2" name="Freeform 3114"/>
          <p:cNvSpPr>
            <a:spLocks noChangeAspect="1"/>
          </p:cNvSpPr>
          <p:nvPr/>
        </p:nvSpPr>
        <p:spPr bwMode="auto">
          <a:xfrm>
            <a:off x="4924425" y="1808163"/>
            <a:ext cx="7938" cy="4762"/>
          </a:xfrm>
          <a:custGeom>
            <a:avLst/>
            <a:gdLst>
              <a:gd name="T0" fmla="*/ 5 w 4"/>
              <a:gd name="T1" fmla="*/ 2 h 3"/>
              <a:gd name="T2" fmla="*/ 4 w 4"/>
              <a:gd name="T3" fmla="*/ 3 h 3"/>
              <a:gd name="T4" fmla="*/ 1 w 4"/>
              <a:gd name="T5" fmla="*/ 2 h 3"/>
              <a:gd name="T6" fmla="*/ 3 w 4"/>
              <a:gd name="T7" fmla="*/ 0 h 3"/>
              <a:gd name="T8" fmla="*/ 5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3" name="Freeform 3115"/>
          <p:cNvSpPr>
            <a:spLocks noChangeAspect="1"/>
          </p:cNvSpPr>
          <p:nvPr/>
        </p:nvSpPr>
        <p:spPr bwMode="auto">
          <a:xfrm>
            <a:off x="3806825" y="3068638"/>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 name="Freeform 3116"/>
          <p:cNvSpPr>
            <a:spLocks noChangeAspect="1"/>
          </p:cNvSpPr>
          <p:nvPr/>
        </p:nvSpPr>
        <p:spPr bwMode="auto">
          <a:xfrm>
            <a:off x="3898900" y="3095625"/>
            <a:ext cx="6350" cy="6350"/>
          </a:xfrm>
          <a:custGeom>
            <a:avLst/>
            <a:gdLst>
              <a:gd name="T0" fmla="*/ 3 w 3"/>
              <a:gd name="T1" fmla="*/ 1 h 3"/>
              <a:gd name="T2" fmla="*/ 4 w 3"/>
              <a:gd name="T3" fmla="*/ 3 h 3"/>
              <a:gd name="T4" fmla="*/ 1 w 3"/>
              <a:gd name="T5" fmla="*/ 4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5" name="Freeform 3117"/>
          <p:cNvSpPr>
            <a:spLocks noChangeAspect="1"/>
          </p:cNvSpPr>
          <p:nvPr/>
        </p:nvSpPr>
        <p:spPr bwMode="auto">
          <a:xfrm>
            <a:off x="6194425" y="5778500"/>
            <a:ext cx="12700" cy="9525"/>
          </a:xfrm>
          <a:custGeom>
            <a:avLst/>
            <a:gdLst>
              <a:gd name="T0" fmla="*/ 3 w 6"/>
              <a:gd name="T1" fmla="*/ 5 h 5"/>
              <a:gd name="T2" fmla="*/ 1 w 6"/>
              <a:gd name="T3" fmla="*/ 2 h 5"/>
              <a:gd name="T4" fmla="*/ 4 w 6"/>
              <a:gd name="T5" fmla="*/ 1 h 5"/>
              <a:gd name="T6" fmla="*/ 8 w 6"/>
              <a:gd name="T7" fmla="*/ 4 h 5"/>
              <a:gd name="T8" fmla="*/ 3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6" name="Freeform 3118"/>
          <p:cNvSpPr>
            <a:spLocks noChangeAspect="1"/>
          </p:cNvSpPr>
          <p:nvPr/>
        </p:nvSpPr>
        <p:spPr bwMode="auto">
          <a:xfrm>
            <a:off x="8643938" y="5251450"/>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7" name="Freeform 3119"/>
          <p:cNvSpPr>
            <a:spLocks noChangeAspect="1"/>
          </p:cNvSpPr>
          <p:nvPr/>
        </p:nvSpPr>
        <p:spPr bwMode="auto">
          <a:xfrm>
            <a:off x="8645525" y="5237163"/>
            <a:ext cx="3175" cy="7937"/>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8" name="Freeform 3120"/>
          <p:cNvSpPr>
            <a:spLocks noChangeAspect="1"/>
          </p:cNvSpPr>
          <p:nvPr/>
        </p:nvSpPr>
        <p:spPr bwMode="auto">
          <a:xfrm>
            <a:off x="5737225" y="1751013"/>
            <a:ext cx="6350" cy="4762"/>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9" name="Freeform 3121"/>
          <p:cNvSpPr>
            <a:spLocks noChangeAspect="1"/>
          </p:cNvSpPr>
          <p:nvPr/>
        </p:nvSpPr>
        <p:spPr bwMode="auto">
          <a:xfrm>
            <a:off x="5268913" y="1552575"/>
            <a:ext cx="6350" cy="3175"/>
          </a:xfrm>
          <a:custGeom>
            <a:avLst/>
            <a:gdLst>
              <a:gd name="T0" fmla="*/ 1 w 3"/>
              <a:gd name="T1" fmla="*/ 1 h 2"/>
              <a:gd name="T2" fmla="*/ 1 w 3"/>
              <a:gd name="T3" fmla="*/ 0 h 2"/>
              <a:gd name="T4" fmla="*/ 3 w 3"/>
              <a:gd name="T5" fmla="*/ 0 h 2"/>
              <a:gd name="T6" fmla="*/ 4 w 3"/>
              <a:gd name="T7" fmla="*/ 2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0" name="Freeform 3122"/>
          <p:cNvSpPr>
            <a:spLocks noChangeAspect="1"/>
          </p:cNvSpPr>
          <p:nvPr/>
        </p:nvSpPr>
        <p:spPr bwMode="auto">
          <a:xfrm>
            <a:off x="4943475" y="1525588"/>
            <a:ext cx="4763" cy="6350"/>
          </a:xfrm>
          <a:custGeom>
            <a:avLst/>
            <a:gdLst>
              <a:gd name="T0" fmla="*/ 2 w 3"/>
              <a:gd name="T1" fmla="*/ 1 h 3"/>
              <a:gd name="T2" fmla="*/ 2 w 3"/>
              <a:gd name="T3" fmla="*/ 3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1" name="Freeform 3123"/>
          <p:cNvSpPr>
            <a:spLocks noChangeAspect="1"/>
          </p:cNvSpPr>
          <p:nvPr/>
        </p:nvSpPr>
        <p:spPr bwMode="auto">
          <a:xfrm>
            <a:off x="4929188" y="1592263"/>
            <a:ext cx="6350" cy="4762"/>
          </a:xfrm>
          <a:custGeom>
            <a:avLst/>
            <a:gdLst>
              <a:gd name="T0" fmla="*/ 1 w 3"/>
              <a:gd name="T1" fmla="*/ 2 h 2"/>
              <a:gd name="T2" fmla="*/ 0 w 3"/>
              <a:gd name="T3" fmla="*/ 2 h 2"/>
              <a:gd name="T4" fmla="*/ 1 w 3"/>
              <a:gd name="T5" fmla="*/ 0 h 2"/>
              <a:gd name="T6" fmla="*/ 4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2" name="Freeform 3124"/>
          <p:cNvSpPr>
            <a:spLocks noChangeAspect="1"/>
          </p:cNvSpPr>
          <p:nvPr/>
        </p:nvSpPr>
        <p:spPr bwMode="auto">
          <a:xfrm>
            <a:off x="3944938" y="3159125"/>
            <a:ext cx="3175" cy="6350"/>
          </a:xfrm>
          <a:custGeom>
            <a:avLst/>
            <a:gdLst>
              <a:gd name="T0" fmla="*/ 2 w 2"/>
              <a:gd name="T1" fmla="*/ 1 h 3"/>
              <a:gd name="T2" fmla="*/ 2 w 2"/>
              <a:gd name="T3" fmla="*/ 3 h 3"/>
              <a:gd name="T4" fmla="*/ 1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3" name="Oval 3125"/>
          <p:cNvSpPr>
            <a:spLocks noChangeAspect="1" noChangeArrowheads="1"/>
          </p:cNvSpPr>
          <p:nvPr/>
        </p:nvSpPr>
        <p:spPr bwMode="auto">
          <a:xfrm>
            <a:off x="3883025" y="3087688"/>
            <a:ext cx="3175"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 name="Freeform 3126"/>
          <p:cNvSpPr>
            <a:spLocks noChangeAspect="1"/>
          </p:cNvSpPr>
          <p:nvPr/>
        </p:nvSpPr>
        <p:spPr bwMode="auto">
          <a:xfrm>
            <a:off x="4195763" y="4430713"/>
            <a:ext cx="4762" cy="4762"/>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 name="Freeform 3127"/>
          <p:cNvSpPr>
            <a:spLocks noChangeAspect="1"/>
          </p:cNvSpPr>
          <p:nvPr/>
        </p:nvSpPr>
        <p:spPr bwMode="auto">
          <a:xfrm>
            <a:off x="4403725" y="4659313"/>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6" name="Freeform 3128"/>
          <p:cNvSpPr>
            <a:spLocks noChangeAspect="1"/>
          </p:cNvSpPr>
          <p:nvPr/>
        </p:nvSpPr>
        <p:spPr bwMode="auto">
          <a:xfrm>
            <a:off x="8769350" y="5484813"/>
            <a:ext cx="3175" cy="4762"/>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1"/>
                  <a:pt x="0" y="1"/>
                </a:cubicBezTo>
                <a:cubicBezTo>
                  <a:pt x="0" y="1"/>
                  <a:pt x="0" y="0"/>
                  <a:pt x="1" y="0"/>
                </a:cubicBezTo>
                <a:cubicBezTo>
                  <a:pt x="2"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7" name="Freeform 3129"/>
          <p:cNvSpPr>
            <a:spLocks noChangeAspect="1"/>
          </p:cNvSpPr>
          <p:nvPr/>
        </p:nvSpPr>
        <p:spPr bwMode="auto">
          <a:xfrm>
            <a:off x="8353425" y="5765800"/>
            <a:ext cx="3175" cy="6350"/>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8" name="Freeform 3130"/>
          <p:cNvSpPr>
            <a:spLocks noChangeAspect="1"/>
          </p:cNvSpPr>
          <p:nvPr/>
        </p:nvSpPr>
        <p:spPr bwMode="auto">
          <a:xfrm>
            <a:off x="8096250" y="5830888"/>
            <a:ext cx="4763" cy="4762"/>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9" name="Oval 3131"/>
          <p:cNvSpPr>
            <a:spLocks noChangeAspect="1" noChangeArrowheads="1"/>
          </p:cNvSpPr>
          <p:nvPr/>
        </p:nvSpPr>
        <p:spPr bwMode="auto">
          <a:xfrm>
            <a:off x="8577263" y="5375275"/>
            <a:ext cx="1587" cy="4763"/>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0" name="Freeform 3132"/>
          <p:cNvSpPr>
            <a:spLocks noChangeAspect="1"/>
          </p:cNvSpPr>
          <p:nvPr/>
        </p:nvSpPr>
        <p:spPr bwMode="auto">
          <a:xfrm>
            <a:off x="8582025" y="5259388"/>
            <a:ext cx="131763" cy="153987"/>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1" name="Freeform 3133"/>
          <p:cNvSpPr>
            <a:spLocks noChangeAspect="1"/>
          </p:cNvSpPr>
          <p:nvPr/>
        </p:nvSpPr>
        <p:spPr bwMode="auto">
          <a:xfrm>
            <a:off x="8594725" y="5187950"/>
            <a:ext cx="38100" cy="76200"/>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2" name="Freeform 3134"/>
          <p:cNvSpPr>
            <a:spLocks noChangeAspect="1"/>
          </p:cNvSpPr>
          <p:nvPr/>
        </p:nvSpPr>
        <p:spPr bwMode="auto">
          <a:xfrm>
            <a:off x="8353425" y="5375275"/>
            <a:ext cx="231775" cy="200025"/>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3" name="Freeform 3135"/>
          <p:cNvSpPr>
            <a:spLocks noChangeAspect="1"/>
          </p:cNvSpPr>
          <p:nvPr/>
        </p:nvSpPr>
        <p:spPr bwMode="auto">
          <a:xfrm>
            <a:off x="8370888" y="5570538"/>
            <a:ext cx="20637" cy="23812"/>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 name="Freeform 3136"/>
          <p:cNvSpPr>
            <a:spLocks noChangeAspect="1"/>
          </p:cNvSpPr>
          <p:nvPr/>
        </p:nvSpPr>
        <p:spPr bwMode="auto">
          <a:xfrm>
            <a:off x="8301038" y="5695950"/>
            <a:ext cx="11112" cy="19050"/>
          </a:xfrm>
          <a:custGeom>
            <a:avLst/>
            <a:gdLst>
              <a:gd name="T0" fmla="*/ 1 w 6"/>
              <a:gd name="T1" fmla="*/ 6 h 10"/>
              <a:gd name="T2" fmla="*/ 5 w 6"/>
              <a:gd name="T3" fmla="*/ 1 h 10"/>
              <a:gd name="T4" fmla="*/ 7 w 6"/>
              <a:gd name="T5" fmla="*/ 1 h 10"/>
              <a:gd name="T6" fmla="*/ 5 w 6"/>
              <a:gd name="T7" fmla="*/ 11 h 10"/>
              <a:gd name="T8" fmla="*/ 1 w 6"/>
              <a:gd name="T9" fmla="*/ 11 h 10"/>
              <a:gd name="T10" fmla="*/ 1 w 6"/>
              <a:gd name="T11" fmla="*/ 6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5" name="Freeform 3137"/>
          <p:cNvSpPr>
            <a:spLocks noChangeAspect="1"/>
          </p:cNvSpPr>
          <p:nvPr/>
        </p:nvSpPr>
        <p:spPr bwMode="auto">
          <a:xfrm>
            <a:off x="6105525" y="5629275"/>
            <a:ext cx="47625" cy="42863"/>
          </a:xfrm>
          <a:custGeom>
            <a:avLst/>
            <a:gdLst>
              <a:gd name="T0" fmla="*/ 4 w 25"/>
              <a:gd name="T1" fmla="*/ 2 h 23"/>
              <a:gd name="T2" fmla="*/ 8 w 25"/>
              <a:gd name="T3" fmla="*/ 5 h 23"/>
              <a:gd name="T4" fmla="*/ 6 w 25"/>
              <a:gd name="T5" fmla="*/ 12 h 23"/>
              <a:gd name="T6" fmla="*/ 10 w 25"/>
              <a:gd name="T7" fmla="*/ 12 h 23"/>
              <a:gd name="T8" fmla="*/ 17 w 25"/>
              <a:gd name="T9" fmla="*/ 9 h 23"/>
              <a:gd name="T10" fmla="*/ 14 w 25"/>
              <a:gd name="T11" fmla="*/ 14 h 23"/>
              <a:gd name="T12" fmla="*/ 20 w 25"/>
              <a:gd name="T13" fmla="*/ 14 h 23"/>
              <a:gd name="T14" fmla="*/ 29 w 25"/>
              <a:gd name="T15" fmla="*/ 12 h 23"/>
              <a:gd name="T16" fmla="*/ 29 w 25"/>
              <a:gd name="T17" fmla="*/ 16 h 23"/>
              <a:gd name="T18" fmla="*/ 20 w 25"/>
              <a:gd name="T19" fmla="*/ 19 h 23"/>
              <a:gd name="T20" fmla="*/ 19 w 25"/>
              <a:gd name="T21" fmla="*/ 21 h 23"/>
              <a:gd name="T22" fmla="*/ 25 w 25"/>
              <a:gd name="T23" fmla="*/ 22 h 23"/>
              <a:gd name="T24" fmla="*/ 24 w 25"/>
              <a:gd name="T25" fmla="*/ 25 h 23"/>
              <a:gd name="T26" fmla="*/ 18 w 25"/>
              <a:gd name="T27" fmla="*/ 23 h 23"/>
              <a:gd name="T28" fmla="*/ 14 w 25"/>
              <a:gd name="T29" fmla="*/ 22 h 23"/>
              <a:gd name="T30" fmla="*/ 10 w 25"/>
              <a:gd name="T31" fmla="*/ 22 h 23"/>
              <a:gd name="T32" fmla="*/ 5 w 25"/>
              <a:gd name="T33" fmla="*/ 26 h 23"/>
              <a:gd name="T34" fmla="*/ 0 w 25"/>
              <a:gd name="T35" fmla="*/ 23 h 23"/>
              <a:gd name="T36" fmla="*/ 1 w 25"/>
              <a:gd name="T37" fmla="*/ 12 h 23"/>
              <a:gd name="T38" fmla="*/ 4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6" name="Freeform 3138"/>
          <p:cNvSpPr>
            <a:spLocks noChangeAspect="1"/>
          </p:cNvSpPr>
          <p:nvPr/>
        </p:nvSpPr>
        <p:spPr bwMode="auto">
          <a:xfrm>
            <a:off x="4006850" y="2135188"/>
            <a:ext cx="242888" cy="130175"/>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7" name="Freeform 3139"/>
          <p:cNvSpPr>
            <a:spLocks noChangeAspect="1"/>
          </p:cNvSpPr>
          <p:nvPr/>
        </p:nvSpPr>
        <p:spPr bwMode="auto">
          <a:xfrm>
            <a:off x="4344988" y="1949450"/>
            <a:ext cx="30162" cy="23813"/>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8" name="Freeform 3140"/>
          <p:cNvSpPr>
            <a:spLocks noChangeAspect="1"/>
          </p:cNvSpPr>
          <p:nvPr/>
        </p:nvSpPr>
        <p:spPr bwMode="auto">
          <a:xfrm>
            <a:off x="4748213" y="1558925"/>
            <a:ext cx="223837" cy="173038"/>
          </a:xfrm>
          <a:custGeom>
            <a:avLst/>
            <a:gdLst>
              <a:gd name="T0" fmla="*/ 139 w 117"/>
              <a:gd name="T1" fmla="*/ 42 h 91"/>
              <a:gd name="T2" fmla="*/ 117 w 117"/>
              <a:gd name="T3" fmla="*/ 46 h 91"/>
              <a:gd name="T4" fmla="*/ 108 w 117"/>
              <a:gd name="T5" fmla="*/ 60 h 91"/>
              <a:gd name="T6" fmla="*/ 99 w 117"/>
              <a:gd name="T7" fmla="*/ 75 h 91"/>
              <a:gd name="T8" fmla="*/ 84 w 117"/>
              <a:gd name="T9" fmla="*/ 105 h 91"/>
              <a:gd name="T10" fmla="*/ 69 w 117"/>
              <a:gd name="T11" fmla="*/ 98 h 91"/>
              <a:gd name="T12" fmla="*/ 77 w 117"/>
              <a:gd name="T13" fmla="*/ 92 h 91"/>
              <a:gd name="T14" fmla="*/ 58 w 117"/>
              <a:gd name="T15" fmla="*/ 91 h 91"/>
              <a:gd name="T16" fmla="*/ 47 w 117"/>
              <a:gd name="T17" fmla="*/ 78 h 91"/>
              <a:gd name="T18" fmla="*/ 53 w 117"/>
              <a:gd name="T19" fmla="*/ 80 h 91"/>
              <a:gd name="T20" fmla="*/ 67 w 117"/>
              <a:gd name="T21" fmla="*/ 78 h 91"/>
              <a:gd name="T22" fmla="*/ 59 w 117"/>
              <a:gd name="T23" fmla="*/ 73 h 91"/>
              <a:gd name="T24" fmla="*/ 83 w 117"/>
              <a:gd name="T25" fmla="*/ 68 h 91"/>
              <a:gd name="T26" fmla="*/ 60 w 117"/>
              <a:gd name="T27" fmla="*/ 71 h 91"/>
              <a:gd name="T28" fmla="*/ 43 w 117"/>
              <a:gd name="T29" fmla="*/ 74 h 91"/>
              <a:gd name="T30" fmla="*/ 40 w 117"/>
              <a:gd name="T31" fmla="*/ 62 h 91"/>
              <a:gd name="T32" fmla="*/ 46 w 117"/>
              <a:gd name="T33" fmla="*/ 65 h 91"/>
              <a:gd name="T34" fmla="*/ 57 w 117"/>
              <a:gd name="T35" fmla="*/ 61 h 91"/>
              <a:gd name="T36" fmla="*/ 77 w 117"/>
              <a:gd name="T37" fmla="*/ 55 h 91"/>
              <a:gd name="T38" fmla="*/ 82 w 117"/>
              <a:gd name="T39" fmla="*/ 52 h 91"/>
              <a:gd name="T40" fmla="*/ 77 w 117"/>
              <a:gd name="T41" fmla="*/ 47 h 91"/>
              <a:gd name="T42" fmla="*/ 81 w 117"/>
              <a:gd name="T43" fmla="*/ 37 h 91"/>
              <a:gd name="T44" fmla="*/ 65 w 117"/>
              <a:gd name="T45" fmla="*/ 50 h 91"/>
              <a:gd name="T46" fmla="*/ 63 w 117"/>
              <a:gd name="T47" fmla="*/ 40 h 91"/>
              <a:gd name="T48" fmla="*/ 55 w 117"/>
              <a:gd name="T49" fmla="*/ 44 h 91"/>
              <a:gd name="T50" fmla="*/ 53 w 117"/>
              <a:gd name="T51" fmla="*/ 52 h 91"/>
              <a:gd name="T52" fmla="*/ 46 w 117"/>
              <a:gd name="T53" fmla="*/ 54 h 91"/>
              <a:gd name="T54" fmla="*/ 24 w 117"/>
              <a:gd name="T55" fmla="*/ 50 h 91"/>
              <a:gd name="T56" fmla="*/ 14 w 117"/>
              <a:gd name="T57" fmla="*/ 42 h 91"/>
              <a:gd name="T58" fmla="*/ 22 w 117"/>
              <a:gd name="T59" fmla="*/ 38 h 91"/>
              <a:gd name="T60" fmla="*/ 18 w 117"/>
              <a:gd name="T61" fmla="*/ 34 h 91"/>
              <a:gd name="T62" fmla="*/ 17 w 117"/>
              <a:gd name="T63" fmla="*/ 24 h 91"/>
              <a:gd name="T64" fmla="*/ 11 w 117"/>
              <a:gd name="T65" fmla="*/ 30 h 91"/>
              <a:gd name="T66" fmla="*/ 4 w 117"/>
              <a:gd name="T67" fmla="*/ 13 h 91"/>
              <a:gd name="T68" fmla="*/ 20 w 117"/>
              <a:gd name="T69" fmla="*/ 13 h 91"/>
              <a:gd name="T70" fmla="*/ 28 w 117"/>
              <a:gd name="T71" fmla="*/ 8 h 91"/>
              <a:gd name="T72" fmla="*/ 40 w 117"/>
              <a:gd name="T73" fmla="*/ 11 h 91"/>
              <a:gd name="T74" fmla="*/ 27 w 117"/>
              <a:gd name="T75" fmla="*/ 14 h 91"/>
              <a:gd name="T76" fmla="*/ 35 w 117"/>
              <a:gd name="T77" fmla="*/ 19 h 91"/>
              <a:gd name="T78" fmla="*/ 45 w 117"/>
              <a:gd name="T79" fmla="*/ 28 h 91"/>
              <a:gd name="T80" fmla="*/ 46 w 117"/>
              <a:gd name="T81" fmla="*/ 13 h 91"/>
              <a:gd name="T82" fmla="*/ 55 w 117"/>
              <a:gd name="T83" fmla="*/ 13 h 91"/>
              <a:gd name="T84" fmla="*/ 61 w 117"/>
              <a:gd name="T85" fmla="*/ 29 h 91"/>
              <a:gd name="T86" fmla="*/ 70 w 117"/>
              <a:gd name="T87" fmla="*/ 36 h 91"/>
              <a:gd name="T88" fmla="*/ 65 w 117"/>
              <a:gd name="T89" fmla="*/ 16 h 91"/>
              <a:gd name="T90" fmla="*/ 72 w 117"/>
              <a:gd name="T91" fmla="*/ 1 h 91"/>
              <a:gd name="T92" fmla="*/ 81 w 117"/>
              <a:gd name="T93" fmla="*/ 6 h 91"/>
              <a:gd name="T94" fmla="*/ 90 w 117"/>
              <a:gd name="T95" fmla="*/ 24 h 91"/>
              <a:gd name="T96" fmla="*/ 94 w 117"/>
              <a:gd name="T97" fmla="*/ 14 h 91"/>
              <a:gd name="T98" fmla="*/ 102 w 117"/>
              <a:gd name="T99" fmla="*/ 24 h 91"/>
              <a:gd name="T100" fmla="*/ 119 w 117"/>
              <a:gd name="T101" fmla="*/ 34 h 91"/>
              <a:gd name="T102" fmla="*/ 137 w 117"/>
              <a:gd name="T103" fmla="*/ 3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9" name="Freeform 3141"/>
          <p:cNvSpPr>
            <a:spLocks noChangeAspect="1"/>
          </p:cNvSpPr>
          <p:nvPr/>
        </p:nvSpPr>
        <p:spPr bwMode="auto">
          <a:xfrm>
            <a:off x="4941888" y="1630363"/>
            <a:ext cx="44450" cy="23812"/>
          </a:xfrm>
          <a:custGeom>
            <a:avLst/>
            <a:gdLst>
              <a:gd name="T0" fmla="*/ 23 w 24"/>
              <a:gd name="T1" fmla="*/ 0 h 12"/>
              <a:gd name="T2" fmla="*/ 27 w 24"/>
              <a:gd name="T3" fmla="*/ 1 h 12"/>
              <a:gd name="T4" fmla="*/ 25 w 24"/>
              <a:gd name="T5" fmla="*/ 11 h 12"/>
              <a:gd name="T6" fmla="*/ 12 w 24"/>
              <a:gd name="T7" fmla="*/ 14 h 12"/>
              <a:gd name="T8" fmla="*/ 7 w 24"/>
              <a:gd name="T9" fmla="*/ 13 h 12"/>
              <a:gd name="T10" fmla="*/ 1 w 24"/>
              <a:gd name="T11" fmla="*/ 4 h 12"/>
              <a:gd name="T12" fmla="*/ 6 w 24"/>
              <a:gd name="T13" fmla="*/ 3 h 12"/>
              <a:gd name="T14" fmla="*/ 23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0" name="Freeform 3142"/>
          <p:cNvSpPr>
            <a:spLocks noChangeAspect="1"/>
          </p:cNvSpPr>
          <p:nvPr/>
        </p:nvSpPr>
        <p:spPr bwMode="auto">
          <a:xfrm>
            <a:off x="4956175" y="1644650"/>
            <a:ext cx="80963" cy="57150"/>
          </a:xfrm>
          <a:custGeom>
            <a:avLst/>
            <a:gdLst>
              <a:gd name="T0" fmla="*/ 28 w 42"/>
              <a:gd name="T1" fmla="*/ 1 h 30"/>
              <a:gd name="T2" fmla="*/ 30 w 42"/>
              <a:gd name="T3" fmla="*/ 4 h 30"/>
              <a:gd name="T4" fmla="*/ 28 w 42"/>
              <a:gd name="T5" fmla="*/ 11 h 30"/>
              <a:gd name="T6" fmla="*/ 41 w 42"/>
              <a:gd name="T7" fmla="*/ 17 h 30"/>
              <a:gd name="T8" fmla="*/ 49 w 42"/>
              <a:gd name="T9" fmla="*/ 13 h 30"/>
              <a:gd name="T10" fmla="*/ 50 w 42"/>
              <a:gd name="T11" fmla="*/ 20 h 30"/>
              <a:gd name="T12" fmla="*/ 35 w 42"/>
              <a:gd name="T13" fmla="*/ 29 h 30"/>
              <a:gd name="T14" fmla="*/ 29 w 42"/>
              <a:gd name="T15" fmla="*/ 35 h 30"/>
              <a:gd name="T16" fmla="*/ 27 w 42"/>
              <a:gd name="T17" fmla="*/ 32 h 30"/>
              <a:gd name="T18" fmla="*/ 30 w 42"/>
              <a:gd name="T19" fmla="*/ 24 h 30"/>
              <a:gd name="T20" fmla="*/ 23 w 42"/>
              <a:gd name="T21" fmla="*/ 24 h 30"/>
              <a:gd name="T22" fmla="*/ 19 w 42"/>
              <a:gd name="T23" fmla="*/ 28 h 30"/>
              <a:gd name="T24" fmla="*/ 2 w 42"/>
              <a:gd name="T25" fmla="*/ 28 h 30"/>
              <a:gd name="T26" fmla="*/ 0 w 42"/>
              <a:gd name="T27" fmla="*/ 22 h 30"/>
              <a:gd name="T28" fmla="*/ 5 w 42"/>
              <a:gd name="T29" fmla="*/ 13 h 30"/>
              <a:gd name="T30" fmla="*/ 1 w 42"/>
              <a:gd name="T31" fmla="*/ 8 h 30"/>
              <a:gd name="T32" fmla="*/ 4 w 42"/>
              <a:gd name="T33" fmla="*/ 7 h 30"/>
              <a:gd name="T34" fmla="*/ 15 w 42"/>
              <a:gd name="T35" fmla="*/ 7 h 30"/>
              <a:gd name="T36" fmla="*/ 23 w 42"/>
              <a:gd name="T37" fmla="*/ 0 h 30"/>
              <a:gd name="T38" fmla="*/ 28 w 42"/>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1" name="Freeform 3143"/>
          <p:cNvSpPr>
            <a:spLocks noChangeAspect="1"/>
          </p:cNvSpPr>
          <p:nvPr/>
        </p:nvSpPr>
        <p:spPr bwMode="auto">
          <a:xfrm>
            <a:off x="4751388" y="1617663"/>
            <a:ext cx="31750" cy="36512"/>
          </a:xfrm>
          <a:custGeom>
            <a:avLst/>
            <a:gdLst>
              <a:gd name="T0" fmla="*/ 0 w 17"/>
              <a:gd name="T1" fmla="*/ 2 h 19"/>
              <a:gd name="T2" fmla="*/ 4 w 17"/>
              <a:gd name="T3" fmla="*/ 0 h 19"/>
              <a:gd name="T4" fmla="*/ 14 w 17"/>
              <a:gd name="T5" fmla="*/ 15 h 19"/>
              <a:gd name="T6" fmla="*/ 19 w 17"/>
              <a:gd name="T7" fmla="*/ 21 h 19"/>
              <a:gd name="T8" fmla="*/ 15 w 17"/>
              <a:gd name="T9" fmla="*/ 22 h 19"/>
              <a:gd name="T10" fmla="*/ 5 w 17"/>
              <a:gd name="T11" fmla="*/ 12 h 19"/>
              <a:gd name="T12" fmla="*/ 0 w 17"/>
              <a:gd name="T13" fmla="*/ 2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2" name="Freeform 3144"/>
          <p:cNvSpPr>
            <a:spLocks noChangeAspect="1"/>
          </p:cNvSpPr>
          <p:nvPr/>
        </p:nvSpPr>
        <p:spPr bwMode="auto">
          <a:xfrm>
            <a:off x="4884738" y="1536700"/>
            <a:ext cx="193675" cy="73025"/>
          </a:xfrm>
          <a:custGeom>
            <a:avLst/>
            <a:gdLst>
              <a:gd name="T0" fmla="*/ 121 w 102"/>
              <a:gd name="T1" fmla="*/ 19 h 38"/>
              <a:gd name="T2" fmla="*/ 121 w 102"/>
              <a:gd name="T3" fmla="*/ 16 h 38"/>
              <a:gd name="T4" fmla="*/ 106 w 102"/>
              <a:gd name="T5" fmla="*/ 12 h 38"/>
              <a:gd name="T6" fmla="*/ 94 w 102"/>
              <a:gd name="T7" fmla="*/ 7 h 38"/>
              <a:gd name="T8" fmla="*/ 86 w 102"/>
              <a:gd name="T9" fmla="*/ 6 h 38"/>
              <a:gd name="T10" fmla="*/ 79 w 102"/>
              <a:gd name="T11" fmla="*/ 11 h 38"/>
              <a:gd name="T12" fmla="*/ 72 w 102"/>
              <a:gd name="T13" fmla="*/ 12 h 38"/>
              <a:gd name="T14" fmla="*/ 72 w 102"/>
              <a:gd name="T15" fmla="*/ 7 h 38"/>
              <a:gd name="T16" fmla="*/ 66 w 102"/>
              <a:gd name="T17" fmla="*/ 0 h 38"/>
              <a:gd name="T18" fmla="*/ 65 w 102"/>
              <a:gd name="T19" fmla="*/ 5 h 38"/>
              <a:gd name="T20" fmla="*/ 62 w 102"/>
              <a:gd name="T21" fmla="*/ 5 h 38"/>
              <a:gd name="T22" fmla="*/ 65 w 102"/>
              <a:gd name="T23" fmla="*/ 17 h 38"/>
              <a:gd name="T24" fmla="*/ 60 w 102"/>
              <a:gd name="T25" fmla="*/ 17 h 38"/>
              <a:gd name="T26" fmla="*/ 54 w 102"/>
              <a:gd name="T27" fmla="*/ 10 h 38"/>
              <a:gd name="T28" fmla="*/ 41 w 102"/>
              <a:gd name="T29" fmla="*/ 10 h 38"/>
              <a:gd name="T30" fmla="*/ 33 w 102"/>
              <a:gd name="T31" fmla="*/ 2 h 38"/>
              <a:gd name="T32" fmla="*/ 26 w 102"/>
              <a:gd name="T33" fmla="*/ 2 h 38"/>
              <a:gd name="T34" fmla="*/ 31 w 102"/>
              <a:gd name="T35" fmla="*/ 15 h 38"/>
              <a:gd name="T36" fmla="*/ 22 w 102"/>
              <a:gd name="T37" fmla="*/ 8 h 38"/>
              <a:gd name="T38" fmla="*/ 18 w 102"/>
              <a:gd name="T39" fmla="*/ 5 h 38"/>
              <a:gd name="T40" fmla="*/ 20 w 102"/>
              <a:gd name="T41" fmla="*/ 15 h 38"/>
              <a:gd name="T42" fmla="*/ 14 w 102"/>
              <a:gd name="T43" fmla="*/ 8 h 38"/>
              <a:gd name="T44" fmla="*/ 5 w 102"/>
              <a:gd name="T45" fmla="*/ 7 h 38"/>
              <a:gd name="T46" fmla="*/ 0 w 102"/>
              <a:gd name="T47" fmla="*/ 8 h 38"/>
              <a:gd name="T48" fmla="*/ 12 w 102"/>
              <a:gd name="T49" fmla="*/ 13 h 38"/>
              <a:gd name="T50" fmla="*/ 11 w 102"/>
              <a:gd name="T51" fmla="*/ 17 h 38"/>
              <a:gd name="T52" fmla="*/ 18 w 102"/>
              <a:gd name="T53" fmla="*/ 18 h 38"/>
              <a:gd name="T54" fmla="*/ 18 w 102"/>
              <a:gd name="T55" fmla="*/ 19 h 38"/>
              <a:gd name="T56" fmla="*/ 11 w 102"/>
              <a:gd name="T57" fmla="*/ 22 h 38"/>
              <a:gd name="T58" fmla="*/ 17 w 102"/>
              <a:gd name="T59" fmla="*/ 25 h 38"/>
              <a:gd name="T60" fmla="*/ 26 w 102"/>
              <a:gd name="T61" fmla="*/ 25 h 38"/>
              <a:gd name="T62" fmla="*/ 39 w 102"/>
              <a:gd name="T63" fmla="*/ 23 h 38"/>
              <a:gd name="T64" fmla="*/ 57 w 102"/>
              <a:gd name="T65" fmla="*/ 23 h 38"/>
              <a:gd name="T66" fmla="*/ 57 w 102"/>
              <a:gd name="T67" fmla="*/ 27 h 38"/>
              <a:gd name="T68" fmla="*/ 43 w 102"/>
              <a:gd name="T69" fmla="*/ 28 h 38"/>
              <a:gd name="T70" fmla="*/ 41 w 102"/>
              <a:gd name="T71" fmla="*/ 30 h 38"/>
              <a:gd name="T72" fmla="*/ 32 w 102"/>
              <a:gd name="T73" fmla="*/ 28 h 38"/>
              <a:gd name="T74" fmla="*/ 32 w 102"/>
              <a:gd name="T75" fmla="*/ 30 h 38"/>
              <a:gd name="T76" fmla="*/ 42 w 102"/>
              <a:gd name="T77" fmla="*/ 33 h 38"/>
              <a:gd name="T78" fmla="*/ 45 w 102"/>
              <a:gd name="T79" fmla="*/ 39 h 38"/>
              <a:gd name="T80" fmla="*/ 66 w 102"/>
              <a:gd name="T81" fmla="*/ 36 h 38"/>
              <a:gd name="T82" fmla="*/ 67 w 102"/>
              <a:gd name="T83" fmla="*/ 41 h 38"/>
              <a:gd name="T84" fmla="*/ 83 w 102"/>
              <a:gd name="T85" fmla="*/ 45 h 38"/>
              <a:gd name="T86" fmla="*/ 93 w 102"/>
              <a:gd name="T87" fmla="*/ 35 h 38"/>
              <a:gd name="T88" fmla="*/ 103 w 102"/>
              <a:gd name="T89" fmla="*/ 35 h 38"/>
              <a:gd name="T90" fmla="*/ 108 w 102"/>
              <a:gd name="T91" fmla="*/ 27 h 38"/>
              <a:gd name="T92" fmla="*/ 121 w 102"/>
              <a:gd name="T93" fmla="*/ 1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3" name="Freeform 3145"/>
          <p:cNvSpPr>
            <a:spLocks noChangeAspect="1"/>
          </p:cNvSpPr>
          <p:nvPr/>
        </p:nvSpPr>
        <p:spPr bwMode="auto">
          <a:xfrm>
            <a:off x="5164138" y="1554163"/>
            <a:ext cx="34925" cy="9525"/>
          </a:xfrm>
          <a:custGeom>
            <a:avLst/>
            <a:gdLst>
              <a:gd name="T0" fmla="*/ 1 w 18"/>
              <a:gd name="T1" fmla="*/ 2 h 5"/>
              <a:gd name="T2" fmla="*/ 1 w 18"/>
              <a:gd name="T3" fmla="*/ 5 h 5"/>
              <a:gd name="T4" fmla="*/ 16 w 18"/>
              <a:gd name="T5" fmla="*/ 4 h 5"/>
              <a:gd name="T6" fmla="*/ 21 w 18"/>
              <a:gd name="T7" fmla="*/ 2 h 5"/>
              <a:gd name="T8" fmla="*/ 21 w 18"/>
              <a:gd name="T9" fmla="*/ 0 h 5"/>
              <a:gd name="T10" fmla="*/ 6 w 18"/>
              <a:gd name="T11" fmla="*/ 2 h 5"/>
              <a:gd name="T12" fmla="*/ 1 w 18"/>
              <a:gd name="T13" fmla="*/ 2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4" name="Freeform 3146"/>
          <p:cNvSpPr>
            <a:spLocks noChangeAspect="1"/>
          </p:cNvSpPr>
          <p:nvPr/>
        </p:nvSpPr>
        <p:spPr bwMode="auto">
          <a:xfrm>
            <a:off x="5091113" y="1612900"/>
            <a:ext cx="41275" cy="9525"/>
          </a:xfrm>
          <a:custGeom>
            <a:avLst/>
            <a:gdLst>
              <a:gd name="T0" fmla="*/ 1 w 21"/>
              <a:gd name="T1" fmla="*/ 1 h 5"/>
              <a:gd name="T2" fmla="*/ 4 w 21"/>
              <a:gd name="T3" fmla="*/ 5 h 5"/>
              <a:gd name="T4" fmla="*/ 12 w 21"/>
              <a:gd name="T5" fmla="*/ 2 h 5"/>
              <a:gd name="T6" fmla="*/ 22 w 21"/>
              <a:gd name="T7" fmla="*/ 6 h 5"/>
              <a:gd name="T8" fmla="*/ 26 w 21"/>
              <a:gd name="T9" fmla="*/ 4 h 5"/>
              <a:gd name="T10" fmla="*/ 24 w 21"/>
              <a:gd name="T11" fmla="*/ 2 h 5"/>
              <a:gd name="T12" fmla="*/ 17 w 21"/>
              <a:gd name="T13" fmla="*/ 0 h 5"/>
              <a:gd name="T14" fmla="*/ 5 w 21"/>
              <a:gd name="T15" fmla="*/ 1 h 5"/>
              <a:gd name="T16" fmla="*/ 1 w 21"/>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 name="Freeform 3147"/>
          <p:cNvSpPr>
            <a:spLocks noChangeAspect="1"/>
          </p:cNvSpPr>
          <p:nvPr/>
        </p:nvSpPr>
        <p:spPr bwMode="auto">
          <a:xfrm>
            <a:off x="7599363" y="2563813"/>
            <a:ext cx="22225" cy="19050"/>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6" name="Freeform 3148"/>
          <p:cNvSpPr>
            <a:spLocks noChangeAspect="1"/>
          </p:cNvSpPr>
          <p:nvPr/>
        </p:nvSpPr>
        <p:spPr bwMode="auto">
          <a:xfrm>
            <a:off x="8142288" y="2425700"/>
            <a:ext cx="22225" cy="23813"/>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7" name="Freeform 3149"/>
          <p:cNvSpPr>
            <a:spLocks noChangeAspect="1"/>
          </p:cNvSpPr>
          <p:nvPr/>
        </p:nvSpPr>
        <p:spPr bwMode="auto">
          <a:xfrm>
            <a:off x="5556250" y="2028825"/>
            <a:ext cx="38100" cy="33338"/>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8" name="Freeform 3150"/>
          <p:cNvSpPr>
            <a:spLocks noChangeAspect="1"/>
          </p:cNvSpPr>
          <p:nvPr/>
        </p:nvSpPr>
        <p:spPr bwMode="auto">
          <a:xfrm>
            <a:off x="5761038" y="1982788"/>
            <a:ext cx="47625" cy="38100"/>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9" name="Freeform 3151"/>
          <p:cNvSpPr>
            <a:spLocks noChangeAspect="1"/>
          </p:cNvSpPr>
          <p:nvPr/>
        </p:nvSpPr>
        <p:spPr bwMode="auto">
          <a:xfrm>
            <a:off x="5643563" y="1703388"/>
            <a:ext cx="293687" cy="163512"/>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0" name="Freeform 3152"/>
          <p:cNvSpPr>
            <a:spLocks noChangeAspect="1"/>
          </p:cNvSpPr>
          <p:nvPr/>
        </p:nvSpPr>
        <p:spPr bwMode="auto">
          <a:xfrm>
            <a:off x="5611813" y="1863725"/>
            <a:ext cx="125412" cy="122238"/>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1" name="Freeform 3153"/>
          <p:cNvSpPr>
            <a:spLocks noChangeAspect="1"/>
          </p:cNvSpPr>
          <p:nvPr/>
        </p:nvSpPr>
        <p:spPr bwMode="auto">
          <a:xfrm>
            <a:off x="5630863" y="1947863"/>
            <a:ext cx="17462" cy="20637"/>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2" name="Freeform 3154"/>
          <p:cNvSpPr>
            <a:spLocks noChangeAspect="1"/>
          </p:cNvSpPr>
          <p:nvPr/>
        </p:nvSpPr>
        <p:spPr bwMode="auto">
          <a:xfrm>
            <a:off x="1314450" y="2366963"/>
            <a:ext cx="15875" cy="12700"/>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3" name="Freeform 3155"/>
          <p:cNvSpPr>
            <a:spLocks noChangeAspect="1"/>
          </p:cNvSpPr>
          <p:nvPr/>
        </p:nvSpPr>
        <p:spPr bwMode="auto">
          <a:xfrm>
            <a:off x="4173538" y="1658938"/>
            <a:ext cx="9525" cy="14287"/>
          </a:xfrm>
          <a:custGeom>
            <a:avLst/>
            <a:gdLst>
              <a:gd name="T0" fmla="*/ 4 w 5"/>
              <a:gd name="T1" fmla="*/ 6 h 7"/>
              <a:gd name="T2" fmla="*/ 1 w 5"/>
              <a:gd name="T3" fmla="*/ 9 h 7"/>
              <a:gd name="T4" fmla="*/ 1 w 5"/>
              <a:gd name="T5" fmla="*/ 4 h 7"/>
              <a:gd name="T6" fmla="*/ 5 w 5"/>
              <a:gd name="T7" fmla="*/ 1 h 7"/>
              <a:gd name="T8" fmla="*/ 4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4" name="Freeform 3156"/>
          <p:cNvSpPr>
            <a:spLocks noChangeAspect="1"/>
          </p:cNvSpPr>
          <p:nvPr/>
        </p:nvSpPr>
        <p:spPr bwMode="auto">
          <a:xfrm>
            <a:off x="4121150" y="1455738"/>
            <a:ext cx="19050" cy="17462"/>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5" name="Freeform 3157"/>
          <p:cNvSpPr>
            <a:spLocks noChangeAspect="1"/>
          </p:cNvSpPr>
          <p:nvPr/>
        </p:nvSpPr>
        <p:spPr bwMode="auto">
          <a:xfrm>
            <a:off x="2786063" y="3679825"/>
            <a:ext cx="9525" cy="6350"/>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6" name="Freeform 3158"/>
          <p:cNvSpPr>
            <a:spLocks noChangeAspect="1"/>
          </p:cNvSpPr>
          <p:nvPr/>
        </p:nvSpPr>
        <p:spPr bwMode="auto">
          <a:xfrm>
            <a:off x="6430963" y="1743075"/>
            <a:ext cx="6350" cy="12700"/>
          </a:xfrm>
          <a:custGeom>
            <a:avLst/>
            <a:gdLst>
              <a:gd name="T0" fmla="*/ 3 w 3"/>
              <a:gd name="T1" fmla="*/ 5 h 7"/>
              <a:gd name="T2" fmla="*/ 1 w 3"/>
              <a:gd name="T3" fmla="*/ 8 h 7"/>
              <a:gd name="T4" fmla="*/ 0 w 3"/>
              <a:gd name="T5" fmla="*/ 5 h 7"/>
              <a:gd name="T6" fmla="*/ 1 w 3"/>
              <a:gd name="T7" fmla="*/ 1 h 7"/>
              <a:gd name="T8" fmla="*/ 3 w 3"/>
              <a:gd name="T9" fmla="*/ 5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7" name="Freeform 3159"/>
          <p:cNvSpPr>
            <a:spLocks noChangeAspect="1"/>
          </p:cNvSpPr>
          <p:nvPr/>
        </p:nvSpPr>
        <p:spPr bwMode="auto">
          <a:xfrm>
            <a:off x="6097588" y="1854200"/>
            <a:ext cx="9525" cy="4763"/>
          </a:xfrm>
          <a:custGeom>
            <a:avLst/>
            <a:gdLst>
              <a:gd name="T0" fmla="*/ 2 w 5"/>
              <a:gd name="T1" fmla="*/ 3 h 3"/>
              <a:gd name="T2" fmla="*/ 1 w 5"/>
              <a:gd name="T3" fmla="*/ 3 h 3"/>
              <a:gd name="T4" fmla="*/ 2 w 5"/>
              <a:gd name="T5" fmla="*/ 1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8" name="Freeform 3160"/>
          <p:cNvSpPr>
            <a:spLocks noChangeAspect="1"/>
          </p:cNvSpPr>
          <p:nvPr/>
        </p:nvSpPr>
        <p:spPr bwMode="auto">
          <a:xfrm>
            <a:off x="7434263" y="4070350"/>
            <a:ext cx="6350" cy="6350"/>
          </a:xfrm>
          <a:custGeom>
            <a:avLst/>
            <a:gdLst>
              <a:gd name="T0" fmla="*/ 2 w 4"/>
              <a:gd name="T1" fmla="*/ 3 h 4"/>
              <a:gd name="T2" fmla="*/ 0 w 4"/>
              <a:gd name="T3" fmla="*/ 3 h 4"/>
              <a:gd name="T4" fmla="*/ 1 w 4"/>
              <a:gd name="T5" fmla="*/ 1 h 4"/>
              <a:gd name="T6" fmla="*/ 3 w 4"/>
              <a:gd name="T7" fmla="*/ 0 h 4"/>
              <a:gd name="T8" fmla="*/ 2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9" name="Freeform 3161"/>
          <p:cNvSpPr>
            <a:spLocks noChangeAspect="1"/>
          </p:cNvSpPr>
          <p:nvPr/>
        </p:nvSpPr>
        <p:spPr bwMode="auto">
          <a:xfrm>
            <a:off x="1846263" y="3376613"/>
            <a:ext cx="11112" cy="11112"/>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0" name="Freeform 3162"/>
          <p:cNvSpPr>
            <a:spLocks noChangeAspect="1"/>
          </p:cNvSpPr>
          <p:nvPr/>
        </p:nvSpPr>
        <p:spPr bwMode="auto">
          <a:xfrm>
            <a:off x="1806575" y="3406775"/>
            <a:ext cx="1588" cy="9525"/>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1" name="Freeform 3163"/>
          <p:cNvSpPr>
            <a:spLocks noChangeAspect="1"/>
          </p:cNvSpPr>
          <p:nvPr/>
        </p:nvSpPr>
        <p:spPr bwMode="auto">
          <a:xfrm>
            <a:off x="1733550" y="3387725"/>
            <a:ext cx="3175" cy="9525"/>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2" name="Freeform 3164"/>
          <p:cNvSpPr>
            <a:spLocks noChangeAspect="1"/>
          </p:cNvSpPr>
          <p:nvPr/>
        </p:nvSpPr>
        <p:spPr bwMode="auto">
          <a:xfrm>
            <a:off x="1738313" y="3292475"/>
            <a:ext cx="7937" cy="9525"/>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3" name="Freeform 3165"/>
          <p:cNvSpPr>
            <a:spLocks noChangeAspect="1"/>
          </p:cNvSpPr>
          <p:nvPr/>
        </p:nvSpPr>
        <p:spPr bwMode="auto">
          <a:xfrm>
            <a:off x="781050" y="3617913"/>
            <a:ext cx="9525" cy="4762"/>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1"/>
                  <a:pt x="1" y="1"/>
                </a:cubicBezTo>
                <a:cubicBezTo>
                  <a:pt x="1" y="0"/>
                  <a:pt x="2" y="0"/>
                  <a:pt x="3" y="0"/>
                </a:cubicBezTo>
                <a:cubicBezTo>
                  <a:pt x="4" y="0"/>
                  <a:pt x="5" y="0"/>
                  <a:pt x="5" y="1"/>
                </a:cubicBezTo>
                <a:cubicBezTo>
                  <a:pt x="5" y="2"/>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4" name="Freeform 3166"/>
          <p:cNvSpPr>
            <a:spLocks noChangeAspect="1"/>
          </p:cNvSpPr>
          <p:nvPr/>
        </p:nvSpPr>
        <p:spPr bwMode="auto">
          <a:xfrm>
            <a:off x="976313" y="2433638"/>
            <a:ext cx="14287" cy="11112"/>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 name="Freeform 3167"/>
          <p:cNvSpPr>
            <a:spLocks noChangeAspect="1"/>
          </p:cNvSpPr>
          <p:nvPr/>
        </p:nvSpPr>
        <p:spPr bwMode="auto">
          <a:xfrm>
            <a:off x="530225" y="2673350"/>
            <a:ext cx="7938" cy="7938"/>
          </a:xfrm>
          <a:custGeom>
            <a:avLst/>
            <a:gdLst>
              <a:gd name="T0" fmla="*/ 3 w 4"/>
              <a:gd name="T1" fmla="*/ 4 h 4"/>
              <a:gd name="T2" fmla="*/ 0 w 4"/>
              <a:gd name="T3" fmla="*/ 4 h 4"/>
              <a:gd name="T4" fmla="*/ 1 w 4"/>
              <a:gd name="T5" fmla="*/ 1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3"/>
                </a:cubicBezTo>
                <a:cubicBezTo>
                  <a:pt x="0" y="3"/>
                  <a:pt x="1" y="2"/>
                  <a:pt x="1" y="1"/>
                </a:cubicBezTo>
                <a:cubicBezTo>
                  <a:pt x="2" y="1"/>
                  <a:pt x="4" y="0"/>
                  <a:pt x="4" y="1"/>
                </a:cubicBezTo>
                <a:cubicBezTo>
                  <a:pt x="4" y="1"/>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 name="Freeform 3168"/>
          <p:cNvSpPr>
            <a:spLocks noChangeAspect="1"/>
          </p:cNvSpPr>
          <p:nvPr/>
        </p:nvSpPr>
        <p:spPr bwMode="auto">
          <a:xfrm>
            <a:off x="617538" y="2657475"/>
            <a:ext cx="20637" cy="6350"/>
          </a:xfrm>
          <a:custGeom>
            <a:avLst/>
            <a:gdLst>
              <a:gd name="T0" fmla="*/ 5 w 11"/>
              <a:gd name="T1" fmla="*/ 4 h 3"/>
              <a:gd name="T2" fmla="*/ 1 w 11"/>
              <a:gd name="T3" fmla="*/ 4 h 3"/>
              <a:gd name="T4" fmla="*/ 6 w 11"/>
              <a:gd name="T5" fmla="*/ 1 h 3"/>
              <a:gd name="T6" fmla="*/ 13 w 11"/>
              <a:gd name="T7" fmla="*/ 1 h 3"/>
              <a:gd name="T8" fmla="*/ 5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4" y="3"/>
                </a:moveTo>
                <a:cubicBezTo>
                  <a:pt x="3" y="3"/>
                  <a:pt x="0" y="3"/>
                  <a:pt x="1" y="3"/>
                </a:cubicBezTo>
                <a:cubicBezTo>
                  <a:pt x="1" y="2"/>
                  <a:pt x="3" y="2"/>
                  <a:pt x="5" y="1"/>
                </a:cubicBezTo>
                <a:cubicBezTo>
                  <a:pt x="7" y="1"/>
                  <a:pt x="11" y="0"/>
                  <a:pt x="11" y="1"/>
                </a:cubicBezTo>
                <a:cubicBezTo>
                  <a:pt x="10" y="2"/>
                  <a:pt x="7"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7" name="Freeform 3169"/>
          <p:cNvSpPr>
            <a:spLocks noChangeAspect="1"/>
          </p:cNvSpPr>
          <p:nvPr/>
        </p:nvSpPr>
        <p:spPr bwMode="auto">
          <a:xfrm>
            <a:off x="955675" y="2554288"/>
            <a:ext cx="6350" cy="9525"/>
          </a:xfrm>
          <a:custGeom>
            <a:avLst/>
            <a:gdLst>
              <a:gd name="T0" fmla="*/ 2 w 4"/>
              <a:gd name="T1" fmla="*/ 4 h 5"/>
              <a:gd name="T2" fmla="*/ 0 w 4"/>
              <a:gd name="T3" fmla="*/ 5 h 5"/>
              <a:gd name="T4" fmla="*/ 1 w 4"/>
              <a:gd name="T5" fmla="*/ 2 h 5"/>
              <a:gd name="T6" fmla="*/ 3 w 4"/>
              <a:gd name="T7" fmla="*/ 1 h 5"/>
              <a:gd name="T8" fmla="*/ 2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0" y="4"/>
                </a:cubicBezTo>
                <a:cubicBezTo>
                  <a:pt x="0" y="4"/>
                  <a:pt x="1" y="3"/>
                  <a:pt x="1" y="2"/>
                </a:cubicBezTo>
                <a:cubicBezTo>
                  <a:pt x="2" y="1"/>
                  <a:pt x="3" y="0"/>
                  <a:pt x="3" y="1"/>
                </a:cubicBezTo>
                <a:cubicBezTo>
                  <a:pt x="4" y="1"/>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8" name="Freeform 3170"/>
          <p:cNvSpPr>
            <a:spLocks noChangeAspect="1"/>
          </p:cNvSpPr>
          <p:nvPr/>
        </p:nvSpPr>
        <p:spPr bwMode="auto">
          <a:xfrm>
            <a:off x="1089025" y="2514600"/>
            <a:ext cx="9525" cy="6350"/>
          </a:xfrm>
          <a:custGeom>
            <a:avLst/>
            <a:gdLst>
              <a:gd name="T0" fmla="*/ 2 w 5"/>
              <a:gd name="T1" fmla="*/ 3 h 3"/>
              <a:gd name="T2" fmla="*/ 1 w 5"/>
              <a:gd name="T3" fmla="*/ 4 h 3"/>
              <a:gd name="T4" fmla="*/ 2 w 5"/>
              <a:gd name="T5" fmla="*/ 1 h 3"/>
              <a:gd name="T6" fmla="*/ 5 w 5"/>
              <a:gd name="T7" fmla="*/ 0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9" name="Freeform 3171"/>
          <p:cNvSpPr>
            <a:spLocks noChangeAspect="1"/>
          </p:cNvSpPr>
          <p:nvPr/>
        </p:nvSpPr>
        <p:spPr bwMode="auto">
          <a:xfrm>
            <a:off x="1357313" y="2389188"/>
            <a:ext cx="4762" cy="7937"/>
          </a:xfrm>
          <a:custGeom>
            <a:avLst/>
            <a:gdLst>
              <a:gd name="T0" fmla="*/ 1 w 3"/>
              <a:gd name="T1" fmla="*/ 4 h 4"/>
              <a:gd name="T2" fmla="*/ 0 w 3"/>
              <a:gd name="T3" fmla="*/ 5 h 4"/>
              <a:gd name="T4" fmla="*/ 1 w 3"/>
              <a:gd name="T5" fmla="*/ 3 h 4"/>
              <a:gd name="T6" fmla="*/ 3 w 3"/>
              <a:gd name="T7" fmla="*/ 0 h 4"/>
              <a:gd name="T8" fmla="*/ 1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0" name="Freeform 3172"/>
          <p:cNvSpPr>
            <a:spLocks noChangeAspect="1"/>
          </p:cNvSpPr>
          <p:nvPr/>
        </p:nvSpPr>
        <p:spPr bwMode="auto">
          <a:xfrm>
            <a:off x="1292225" y="2368550"/>
            <a:ext cx="6350" cy="9525"/>
          </a:xfrm>
          <a:custGeom>
            <a:avLst/>
            <a:gdLst>
              <a:gd name="T0" fmla="*/ 3 w 3"/>
              <a:gd name="T1" fmla="*/ 5 h 5"/>
              <a:gd name="T2" fmla="*/ 0 w 3"/>
              <a:gd name="T3" fmla="*/ 6 h 5"/>
              <a:gd name="T4" fmla="*/ 1 w 3"/>
              <a:gd name="T5" fmla="*/ 2 h 5"/>
              <a:gd name="T6" fmla="*/ 4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1" name="Freeform 3173"/>
          <p:cNvSpPr>
            <a:spLocks noChangeAspect="1"/>
          </p:cNvSpPr>
          <p:nvPr/>
        </p:nvSpPr>
        <p:spPr bwMode="auto">
          <a:xfrm>
            <a:off x="1557338" y="2559050"/>
            <a:ext cx="9525" cy="11113"/>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2" name="Freeform 3174"/>
          <p:cNvSpPr>
            <a:spLocks noChangeAspect="1"/>
          </p:cNvSpPr>
          <p:nvPr/>
        </p:nvSpPr>
        <p:spPr bwMode="auto">
          <a:xfrm>
            <a:off x="1519238" y="2490788"/>
            <a:ext cx="3175" cy="9525"/>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3" name="Freeform 3175"/>
          <p:cNvSpPr>
            <a:spLocks noChangeAspect="1"/>
          </p:cNvSpPr>
          <p:nvPr/>
        </p:nvSpPr>
        <p:spPr bwMode="auto">
          <a:xfrm>
            <a:off x="1585913" y="2516188"/>
            <a:ext cx="7937" cy="7937"/>
          </a:xfrm>
          <a:custGeom>
            <a:avLst/>
            <a:gdLst>
              <a:gd name="T0" fmla="*/ 4 w 4"/>
              <a:gd name="T1" fmla="*/ 3 h 4"/>
              <a:gd name="T2" fmla="*/ 4 w 4"/>
              <a:gd name="T3" fmla="*/ 5 h 4"/>
              <a:gd name="T4" fmla="*/ 1 w 4"/>
              <a:gd name="T5" fmla="*/ 4 h 4"/>
              <a:gd name="T6" fmla="*/ 0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4" name="Freeform 3176"/>
          <p:cNvSpPr>
            <a:spLocks noChangeAspect="1"/>
          </p:cNvSpPr>
          <p:nvPr/>
        </p:nvSpPr>
        <p:spPr bwMode="auto">
          <a:xfrm>
            <a:off x="1609725" y="2609850"/>
            <a:ext cx="9525" cy="11113"/>
          </a:xfrm>
          <a:custGeom>
            <a:avLst/>
            <a:gdLst>
              <a:gd name="T0" fmla="*/ 5 w 5"/>
              <a:gd name="T1" fmla="*/ 4 h 6"/>
              <a:gd name="T2" fmla="*/ 5 w 5"/>
              <a:gd name="T3" fmla="*/ 7 h 6"/>
              <a:gd name="T4" fmla="*/ 2 w 5"/>
              <a:gd name="T5" fmla="*/ 5 h 6"/>
              <a:gd name="T6" fmla="*/ 1 w 5"/>
              <a:gd name="T7" fmla="*/ 0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 name="Freeform 3177"/>
          <p:cNvSpPr>
            <a:spLocks noChangeAspect="1"/>
          </p:cNvSpPr>
          <p:nvPr/>
        </p:nvSpPr>
        <p:spPr bwMode="auto">
          <a:xfrm>
            <a:off x="1627188" y="2638425"/>
            <a:ext cx="6350" cy="9525"/>
          </a:xfrm>
          <a:custGeom>
            <a:avLst/>
            <a:gdLst>
              <a:gd name="T0" fmla="*/ 4 w 3"/>
              <a:gd name="T1" fmla="*/ 4 h 5"/>
              <a:gd name="T2" fmla="*/ 4 w 3"/>
              <a:gd name="T3" fmla="*/ 6 h 5"/>
              <a:gd name="T4" fmla="*/ 1 w 3"/>
              <a:gd name="T5" fmla="*/ 4 h 5"/>
              <a:gd name="T6" fmla="*/ 1 w 3"/>
              <a:gd name="T7" fmla="*/ 1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6" name="Freeform 3178"/>
          <p:cNvSpPr>
            <a:spLocks noChangeAspect="1"/>
          </p:cNvSpPr>
          <p:nvPr/>
        </p:nvSpPr>
        <p:spPr bwMode="auto">
          <a:xfrm>
            <a:off x="1738313" y="2787650"/>
            <a:ext cx="3175" cy="12700"/>
          </a:xfrm>
          <a:custGeom>
            <a:avLst/>
            <a:gdLst>
              <a:gd name="T0" fmla="*/ 2 w 2"/>
              <a:gd name="T1" fmla="*/ 5 h 7"/>
              <a:gd name="T2" fmla="*/ 2 w 2"/>
              <a:gd name="T3" fmla="*/ 7 h 7"/>
              <a:gd name="T4" fmla="*/ 0 w 2"/>
              <a:gd name="T5" fmla="*/ 5 h 7"/>
              <a:gd name="T6" fmla="*/ 0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7" name="Freeform 3179"/>
          <p:cNvSpPr>
            <a:spLocks noChangeAspect="1"/>
          </p:cNvSpPr>
          <p:nvPr/>
        </p:nvSpPr>
        <p:spPr bwMode="auto">
          <a:xfrm>
            <a:off x="4148138" y="1454150"/>
            <a:ext cx="15875" cy="12700"/>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8" name="Freeform 3180"/>
          <p:cNvSpPr>
            <a:spLocks noChangeAspect="1"/>
          </p:cNvSpPr>
          <p:nvPr/>
        </p:nvSpPr>
        <p:spPr bwMode="auto">
          <a:xfrm>
            <a:off x="4156075" y="1473200"/>
            <a:ext cx="11113" cy="9525"/>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9" name="Freeform 3181"/>
          <p:cNvSpPr>
            <a:spLocks noChangeAspect="1"/>
          </p:cNvSpPr>
          <p:nvPr/>
        </p:nvSpPr>
        <p:spPr bwMode="auto">
          <a:xfrm>
            <a:off x="3568700" y="1438275"/>
            <a:ext cx="7938" cy="6350"/>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0" name="Freeform 3182"/>
          <p:cNvSpPr>
            <a:spLocks noChangeAspect="1"/>
          </p:cNvSpPr>
          <p:nvPr/>
        </p:nvSpPr>
        <p:spPr bwMode="auto">
          <a:xfrm>
            <a:off x="3590925" y="1420813"/>
            <a:ext cx="14288" cy="11112"/>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1" name="Freeform 3183"/>
          <p:cNvSpPr>
            <a:spLocks noChangeAspect="1"/>
          </p:cNvSpPr>
          <p:nvPr/>
        </p:nvSpPr>
        <p:spPr bwMode="auto">
          <a:xfrm>
            <a:off x="3719513" y="1400175"/>
            <a:ext cx="28575" cy="11113"/>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2" name="Freeform 3184"/>
          <p:cNvSpPr>
            <a:spLocks noChangeAspect="1"/>
          </p:cNvSpPr>
          <p:nvPr/>
        </p:nvSpPr>
        <p:spPr bwMode="auto">
          <a:xfrm>
            <a:off x="2517775" y="1806575"/>
            <a:ext cx="9525" cy="6350"/>
          </a:xfrm>
          <a:custGeom>
            <a:avLst/>
            <a:gdLst>
              <a:gd name="T0" fmla="*/ 2 w 5"/>
              <a:gd name="T1" fmla="*/ 3 h 4"/>
              <a:gd name="T2" fmla="*/ 1 w 5"/>
              <a:gd name="T3" fmla="*/ 4 h 4"/>
              <a:gd name="T4" fmla="*/ 2 w 5"/>
              <a:gd name="T5" fmla="*/ 2 h 4"/>
              <a:gd name="T6" fmla="*/ 5 w 5"/>
              <a:gd name="T7" fmla="*/ 1 h 4"/>
              <a:gd name="T8" fmla="*/ 2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3" name="Freeform 3185"/>
          <p:cNvSpPr>
            <a:spLocks noChangeAspect="1"/>
          </p:cNvSpPr>
          <p:nvPr/>
        </p:nvSpPr>
        <p:spPr bwMode="auto">
          <a:xfrm>
            <a:off x="2527300" y="1711325"/>
            <a:ext cx="9525" cy="3175"/>
          </a:xfrm>
          <a:custGeom>
            <a:avLst/>
            <a:gdLst>
              <a:gd name="T0" fmla="*/ 2 w 5"/>
              <a:gd name="T1" fmla="*/ 2 h 2"/>
              <a:gd name="T2" fmla="*/ 0 w 5"/>
              <a:gd name="T3" fmla="*/ 1 h 2"/>
              <a:gd name="T4" fmla="*/ 2 w 5"/>
              <a:gd name="T5" fmla="*/ 0 h 2"/>
              <a:gd name="T6" fmla="*/ 5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4" name="Freeform 3186"/>
          <p:cNvSpPr>
            <a:spLocks noChangeAspect="1"/>
          </p:cNvSpPr>
          <p:nvPr/>
        </p:nvSpPr>
        <p:spPr bwMode="auto">
          <a:xfrm>
            <a:off x="2911475" y="2284413"/>
            <a:ext cx="15875" cy="6350"/>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5" name="Freeform 3187"/>
          <p:cNvSpPr>
            <a:spLocks noChangeAspect="1"/>
          </p:cNvSpPr>
          <p:nvPr/>
        </p:nvSpPr>
        <p:spPr bwMode="auto">
          <a:xfrm>
            <a:off x="2709863" y="2162175"/>
            <a:ext cx="7937" cy="17463"/>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 name="Freeform 3188"/>
          <p:cNvSpPr>
            <a:spLocks noChangeAspect="1"/>
          </p:cNvSpPr>
          <p:nvPr/>
        </p:nvSpPr>
        <p:spPr bwMode="auto">
          <a:xfrm>
            <a:off x="2439988" y="2078038"/>
            <a:ext cx="9525" cy="9525"/>
          </a:xfrm>
          <a:custGeom>
            <a:avLst/>
            <a:gdLst>
              <a:gd name="T0" fmla="*/ 5 w 5"/>
              <a:gd name="T1" fmla="*/ 4 h 5"/>
              <a:gd name="T2" fmla="*/ 5 w 5"/>
              <a:gd name="T3" fmla="*/ 6 h 5"/>
              <a:gd name="T4" fmla="*/ 2 w 5"/>
              <a:gd name="T5" fmla="*/ 4 h 5"/>
              <a:gd name="T6" fmla="*/ 1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7" name="Freeform 3189"/>
          <p:cNvSpPr>
            <a:spLocks noChangeAspect="1"/>
          </p:cNvSpPr>
          <p:nvPr/>
        </p:nvSpPr>
        <p:spPr bwMode="auto">
          <a:xfrm>
            <a:off x="2725738" y="3549650"/>
            <a:ext cx="6350" cy="7938"/>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8" name="Freeform 3190"/>
          <p:cNvSpPr>
            <a:spLocks noChangeAspect="1"/>
          </p:cNvSpPr>
          <p:nvPr/>
        </p:nvSpPr>
        <p:spPr bwMode="auto">
          <a:xfrm>
            <a:off x="2732088" y="3521075"/>
            <a:ext cx="12700" cy="11113"/>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9" name="Freeform 3191"/>
          <p:cNvSpPr>
            <a:spLocks noChangeAspect="1"/>
          </p:cNvSpPr>
          <p:nvPr/>
        </p:nvSpPr>
        <p:spPr bwMode="auto">
          <a:xfrm>
            <a:off x="2744788" y="3557588"/>
            <a:ext cx="11112" cy="11112"/>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0" name="Freeform 3192"/>
          <p:cNvSpPr>
            <a:spLocks noChangeAspect="1"/>
          </p:cNvSpPr>
          <p:nvPr/>
        </p:nvSpPr>
        <p:spPr bwMode="auto">
          <a:xfrm>
            <a:off x="2586038" y="3673475"/>
            <a:ext cx="9525" cy="3175"/>
          </a:xfrm>
          <a:custGeom>
            <a:avLst/>
            <a:gdLst>
              <a:gd name="T0" fmla="*/ 4 w 5"/>
              <a:gd name="T1" fmla="*/ 0 h 2"/>
              <a:gd name="T2" fmla="*/ 6 w 5"/>
              <a:gd name="T3" fmla="*/ 1 h 2"/>
              <a:gd name="T4" fmla="*/ 2 w 5"/>
              <a:gd name="T5" fmla="*/ 2 h 2"/>
              <a:gd name="T6" fmla="*/ 0 w 5"/>
              <a:gd name="T7" fmla="*/ 0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1" name="Freeform 3193"/>
          <p:cNvSpPr>
            <a:spLocks noChangeAspect="1"/>
          </p:cNvSpPr>
          <p:nvPr/>
        </p:nvSpPr>
        <p:spPr bwMode="auto">
          <a:xfrm>
            <a:off x="2462213" y="3751263"/>
            <a:ext cx="9525" cy="6350"/>
          </a:xfrm>
          <a:custGeom>
            <a:avLst/>
            <a:gdLst>
              <a:gd name="T0" fmla="*/ 4 w 5"/>
              <a:gd name="T1" fmla="*/ 1 h 3"/>
              <a:gd name="T2" fmla="*/ 6 w 5"/>
              <a:gd name="T3" fmla="*/ 1 h 3"/>
              <a:gd name="T4" fmla="*/ 4 w 5"/>
              <a:gd name="T5" fmla="*/ 3 h 3"/>
              <a:gd name="T6" fmla="*/ 0 w 5"/>
              <a:gd name="T7" fmla="*/ 4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2" name="Freeform 3194"/>
          <p:cNvSpPr>
            <a:spLocks noChangeAspect="1"/>
          </p:cNvSpPr>
          <p:nvPr/>
        </p:nvSpPr>
        <p:spPr bwMode="auto">
          <a:xfrm>
            <a:off x="2460625" y="3641725"/>
            <a:ext cx="7938" cy="4763"/>
          </a:xfrm>
          <a:custGeom>
            <a:avLst/>
            <a:gdLst>
              <a:gd name="T0" fmla="*/ 3 w 4"/>
              <a:gd name="T1" fmla="*/ 1 h 3"/>
              <a:gd name="T2" fmla="*/ 5 w 4"/>
              <a:gd name="T3" fmla="*/ 0 h 3"/>
              <a:gd name="T4" fmla="*/ 3 w 4"/>
              <a:gd name="T5" fmla="*/ 2 h 3"/>
              <a:gd name="T6" fmla="*/ 0 w 4"/>
              <a:gd name="T7" fmla="*/ 3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3" name="Freeform 3195"/>
          <p:cNvSpPr>
            <a:spLocks noChangeAspect="1"/>
          </p:cNvSpPr>
          <p:nvPr/>
        </p:nvSpPr>
        <p:spPr bwMode="auto">
          <a:xfrm>
            <a:off x="2433638" y="3719513"/>
            <a:ext cx="6350" cy="7937"/>
          </a:xfrm>
          <a:custGeom>
            <a:avLst/>
            <a:gdLst>
              <a:gd name="T0" fmla="*/ 3 w 3"/>
              <a:gd name="T1" fmla="*/ 1 h 4"/>
              <a:gd name="T2" fmla="*/ 4 w 3"/>
              <a:gd name="T3" fmla="*/ 1 h 4"/>
              <a:gd name="T4" fmla="*/ 3 w 3"/>
              <a:gd name="T5" fmla="*/ 3 h 4"/>
              <a:gd name="T6" fmla="*/ 1 w 3"/>
              <a:gd name="T7" fmla="*/ 4 h 4"/>
              <a:gd name="T8" fmla="*/ 3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4" name="Freeform 3196"/>
          <p:cNvSpPr>
            <a:spLocks noChangeAspect="1"/>
          </p:cNvSpPr>
          <p:nvPr/>
        </p:nvSpPr>
        <p:spPr bwMode="auto">
          <a:xfrm>
            <a:off x="2792413" y="3581400"/>
            <a:ext cx="14287" cy="4763"/>
          </a:xfrm>
          <a:custGeom>
            <a:avLst/>
            <a:gdLst>
              <a:gd name="T0" fmla="*/ 6 w 8"/>
              <a:gd name="T1" fmla="*/ 2 h 2"/>
              <a:gd name="T2" fmla="*/ 9 w 8"/>
              <a:gd name="T3" fmla="*/ 3 h 2"/>
              <a:gd name="T4" fmla="*/ 5 w 8"/>
              <a:gd name="T5" fmla="*/ 3 h 2"/>
              <a:gd name="T6" fmla="*/ 0 w 8"/>
              <a:gd name="T7" fmla="*/ 2 h 2"/>
              <a:gd name="T8" fmla="*/ 6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5" name="Freeform 3197"/>
          <p:cNvSpPr>
            <a:spLocks noChangeAspect="1"/>
          </p:cNvSpPr>
          <p:nvPr/>
        </p:nvSpPr>
        <p:spPr bwMode="auto">
          <a:xfrm>
            <a:off x="2767013" y="3579813"/>
            <a:ext cx="9525" cy="14287"/>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 name="Freeform 3198"/>
          <p:cNvSpPr>
            <a:spLocks noChangeAspect="1"/>
          </p:cNvSpPr>
          <p:nvPr/>
        </p:nvSpPr>
        <p:spPr bwMode="auto">
          <a:xfrm>
            <a:off x="3073400" y="3800475"/>
            <a:ext cx="7938" cy="9525"/>
          </a:xfrm>
          <a:custGeom>
            <a:avLst/>
            <a:gdLst>
              <a:gd name="T0" fmla="*/ 4 w 4"/>
              <a:gd name="T1" fmla="*/ 4 h 5"/>
              <a:gd name="T2" fmla="*/ 5 w 4"/>
              <a:gd name="T3" fmla="*/ 6 h 5"/>
              <a:gd name="T4" fmla="*/ 3 w 4"/>
              <a:gd name="T5" fmla="*/ 4 h 5"/>
              <a:gd name="T6" fmla="*/ 1 w 4"/>
              <a:gd name="T7" fmla="*/ 0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7" name="Freeform 3199"/>
          <p:cNvSpPr>
            <a:spLocks noChangeAspect="1"/>
          </p:cNvSpPr>
          <p:nvPr/>
        </p:nvSpPr>
        <p:spPr bwMode="auto">
          <a:xfrm>
            <a:off x="3059113" y="3756025"/>
            <a:ext cx="1587" cy="11113"/>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8" name="Freeform 3200"/>
          <p:cNvSpPr>
            <a:spLocks noChangeAspect="1"/>
          </p:cNvSpPr>
          <p:nvPr/>
        </p:nvSpPr>
        <p:spPr bwMode="auto">
          <a:xfrm>
            <a:off x="3074988" y="3819525"/>
            <a:ext cx="3175" cy="9525"/>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9" name="Freeform 3201"/>
          <p:cNvSpPr>
            <a:spLocks noChangeAspect="1"/>
          </p:cNvSpPr>
          <p:nvPr/>
        </p:nvSpPr>
        <p:spPr bwMode="auto">
          <a:xfrm>
            <a:off x="2874963" y="3871913"/>
            <a:ext cx="12700" cy="4762"/>
          </a:xfrm>
          <a:custGeom>
            <a:avLst/>
            <a:gdLst>
              <a:gd name="T0" fmla="*/ 5 w 6"/>
              <a:gd name="T1" fmla="*/ 1 h 3"/>
              <a:gd name="T2" fmla="*/ 8 w 6"/>
              <a:gd name="T3" fmla="*/ 3 h 3"/>
              <a:gd name="T4" fmla="*/ 4 w 6"/>
              <a:gd name="T5" fmla="*/ 3 h 3"/>
              <a:gd name="T6" fmla="*/ 0 w 6"/>
              <a:gd name="T7" fmla="*/ 1 h 3"/>
              <a:gd name="T8" fmla="*/ 5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0" name="Freeform 3202"/>
          <p:cNvSpPr>
            <a:spLocks noChangeAspect="1"/>
          </p:cNvSpPr>
          <p:nvPr/>
        </p:nvSpPr>
        <p:spPr bwMode="auto">
          <a:xfrm>
            <a:off x="3309938" y="4213225"/>
            <a:ext cx="7937" cy="9525"/>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1" name="Freeform 3203"/>
          <p:cNvSpPr>
            <a:spLocks noChangeAspect="1"/>
          </p:cNvSpPr>
          <p:nvPr/>
        </p:nvSpPr>
        <p:spPr bwMode="auto">
          <a:xfrm>
            <a:off x="3308350" y="4206875"/>
            <a:ext cx="9525" cy="11113"/>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2" name="Freeform 3204"/>
          <p:cNvSpPr>
            <a:spLocks noChangeAspect="1"/>
          </p:cNvSpPr>
          <p:nvPr/>
        </p:nvSpPr>
        <p:spPr bwMode="auto">
          <a:xfrm>
            <a:off x="3324225" y="4143375"/>
            <a:ext cx="4763" cy="7938"/>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3" name="Freeform 3205"/>
          <p:cNvSpPr>
            <a:spLocks noChangeAspect="1"/>
          </p:cNvSpPr>
          <p:nvPr/>
        </p:nvSpPr>
        <p:spPr bwMode="auto">
          <a:xfrm>
            <a:off x="2379663" y="4224338"/>
            <a:ext cx="7937" cy="7937"/>
          </a:xfrm>
          <a:custGeom>
            <a:avLst/>
            <a:gdLst>
              <a:gd name="T0" fmla="*/ 3 w 4"/>
              <a:gd name="T1" fmla="*/ 4 h 4"/>
              <a:gd name="T2" fmla="*/ 0 w 4"/>
              <a:gd name="T3" fmla="*/ 4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4" name="Freeform 3206"/>
          <p:cNvSpPr>
            <a:spLocks noChangeAspect="1"/>
          </p:cNvSpPr>
          <p:nvPr/>
        </p:nvSpPr>
        <p:spPr bwMode="auto">
          <a:xfrm>
            <a:off x="2836863" y="5521325"/>
            <a:ext cx="4762" cy="9525"/>
          </a:xfrm>
          <a:custGeom>
            <a:avLst/>
            <a:gdLst>
              <a:gd name="T0" fmla="*/ 3 w 2"/>
              <a:gd name="T1" fmla="*/ 4 h 5"/>
              <a:gd name="T2" fmla="*/ 3 w 2"/>
              <a:gd name="T3" fmla="*/ 6 h 5"/>
              <a:gd name="T4" fmla="*/ 0 w 2"/>
              <a:gd name="T5" fmla="*/ 4 h 5"/>
              <a:gd name="T6" fmla="*/ 0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5" name="Freeform 3207"/>
          <p:cNvSpPr>
            <a:spLocks noChangeAspect="1"/>
          </p:cNvSpPr>
          <p:nvPr/>
        </p:nvSpPr>
        <p:spPr bwMode="auto">
          <a:xfrm>
            <a:off x="2836863" y="5468938"/>
            <a:ext cx="7937" cy="4762"/>
          </a:xfrm>
          <a:custGeom>
            <a:avLst/>
            <a:gdLst>
              <a:gd name="T0" fmla="*/ 3 w 4"/>
              <a:gd name="T1" fmla="*/ 3 h 3"/>
              <a:gd name="T2" fmla="*/ 0 w 4"/>
              <a:gd name="T3" fmla="*/ 3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 name="Freeform 3208"/>
          <p:cNvSpPr>
            <a:spLocks noChangeAspect="1"/>
          </p:cNvSpPr>
          <p:nvPr/>
        </p:nvSpPr>
        <p:spPr bwMode="auto">
          <a:xfrm>
            <a:off x="2827338" y="5464175"/>
            <a:ext cx="9525" cy="9525"/>
          </a:xfrm>
          <a:custGeom>
            <a:avLst/>
            <a:gdLst>
              <a:gd name="T0" fmla="*/ 2 w 5"/>
              <a:gd name="T1" fmla="*/ 5 h 5"/>
              <a:gd name="T2" fmla="*/ 0 w 5"/>
              <a:gd name="T3" fmla="*/ 5 h 5"/>
              <a:gd name="T4" fmla="*/ 2 w 5"/>
              <a:gd name="T5" fmla="*/ 2 h 5"/>
              <a:gd name="T6" fmla="*/ 6 w 5"/>
              <a:gd name="T7" fmla="*/ 1 h 5"/>
              <a:gd name="T8" fmla="*/ 2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 name="Freeform 3209"/>
          <p:cNvSpPr>
            <a:spLocks noChangeAspect="1"/>
          </p:cNvSpPr>
          <p:nvPr/>
        </p:nvSpPr>
        <p:spPr bwMode="auto">
          <a:xfrm>
            <a:off x="2832100" y="5597525"/>
            <a:ext cx="7938" cy="9525"/>
          </a:xfrm>
          <a:custGeom>
            <a:avLst/>
            <a:gdLst>
              <a:gd name="T0" fmla="*/ 4 w 4"/>
              <a:gd name="T1" fmla="*/ 4 h 5"/>
              <a:gd name="T2" fmla="*/ 4 w 4"/>
              <a:gd name="T3" fmla="*/ 6 h 5"/>
              <a:gd name="T4" fmla="*/ 1 w 4"/>
              <a:gd name="T5" fmla="*/ 4 h 5"/>
              <a:gd name="T6" fmla="*/ 1 w 4"/>
              <a:gd name="T7" fmla="*/ 1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8" name="Freeform 3210"/>
          <p:cNvSpPr>
            <a:spLocks noChangeAspect="1"/>
          </p:cNvSpPr>
          <p:nvPr/>
        </p:nvSpPr>
        <p:spPr bwMode="auto">
          <a:xfrm>
            <a:off x="2846388" y="5711825"/>
            <a:ext cx="6350" cy="9525"/>
          </a:xfrm>
          <a:custGeom>
            <a:avLst/>
            <a:gdLst>
              <a:gd name="T0" fmla="*/ 3 w 3"/>
              <a:gd name="T1" fmla="*/ 4 h 5"/>
              <a:gd name="T2" fmla="*/ 0 w 3"/>
              <a:gd name="T3" fmla="*/ 5 h 5"/>
              <a:gd name="T4" fmla="*/ 1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9" name="Freeform 3211"/>
          <p:cNvSpPr>
            <a:spLocks noChangeAspect="1"/>
          </p:cNvSpPr>
          <p:nvPr/>
        </p:nvSpPr>
        <p:spPr bwMode="auto">
          <a:xfrm>
            <a:off x="2830513" y="5659438"/>
            <a:ext cx="4762" cy="7937"/>
          </a:xfrm>
          <a:custGeom>
            <a:avLst/>
            <a:gdLst>
              <a:gd name="T0" fmla="*/ 3 w 3"/>
              <a:gd name="T1" fmla="*/ 3 h 4"/>
              <a:gd name="T2" fmla="*/ 3 w 3"/>
              <a:gd name="T3" fmla="*/ 5 h 4"/>
              <a:gd name="T4" fmla="*/ 1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0" name="Freeform 3212"/>
          <p:cNvSpPr>
            <a:spLocks noChangeAspect="1"/>
          </p:cNvSpPr>
          <p:nvPr/>
        </p:nvSpPr>
        <p:spPr bwMode="auto">
          <a:xfrm>
            <a:off x="2859088" y="5688013"/>
            <a:ext cx="6350" cy="9525"/>
          </a:xfrm>
          <a:custGeom>
            <a:avLst/>
            <a:gdLst>
              <a:gd name="T0" fmla="*/ 3 w 4"/>
              <a:gd name="T1" fmla="*/ 4 h 5"/>
              <a:gd name="T2" fmla="*/ 3 w 4"/>
              <a:gd name="T3" fmla="*/ 6 h 5"/>
              <a:gd name="T4" fmla="*/ 2 w 4"/>
              <a:gd name="T5" fmla="*/ 4 h 5"/>
              <a:gd name="T6" fmla="*/ 1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1" name="Freeform 3213"/>
          <p:cNvSpPr>
            <a:spLocks noChangeAspect="1"/>
          </p:cNvSpPr>
          <p:nvPr/>
        </p:nvSpPr>
        <p:spPr bwMode="auto">
          <a:xfrm>
            <a:off x="2854325" y="5711825"/>
            <a:ext cx="7938" cy="6350"/>
          </a:xfrm>
          <a:custGeom>
            <a:avLst/>
            <a:gdLst>
              <a:gd name="T0" fmla="*/ 3 w 4"/>
              <a:gd name="T1" fmla="*/ 3 h 3"/>
              <a:gd name="T2" fmla="*/ 0 w 4"/>
              <a:gd name="T3" fmla="*/ 3 h 3"/>
              <a:gd name="T4" fmla="*/ 3 w 4"/>
              <a:gd name="T5" fmla="*/ 1 h 3"/>
              <a:gd name="T6" fmla="*/ 5 w 4"/>
              <a:gd name="T7" fmla="*/ 0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2" name="Freeform 3214"/>
          <p:cNvSpPr>
            <a:spLocks noChangeAspect="1"/>
          </p:cNvSpPr>
          <p:nvPr/>
        </p:nvSpPr>
        <p:spPr bwMode="auto">
          <a:xfrm>
            <a:off x="2854325" y="5721350"/>
            <a:ext cx="4763" cy="17463"/>
          </a:xfrm>
          <a:custGeom>
            <a:avLst/>
            <a:gdLst>
              <a:gd name="T0" fmla="*/ 2 w 2"/>
              <a:gd name="T1" fmla="*/ 7 h 9"/>
              <a:gd name="T2" fmla="*/ 0 w 2"/>
              <a:gd name="T3" fmla="*/ 11 h 9"/>
              <a:gd name="T4" fmla="*/ 0 w 2"/>
              <a:gd name="T5" fmla="*/ 6 h 9"/>
              <a:gd name="T6" fmla="*/ 2 w 2"/>
              <a:gd name="T7" fmla="*/ 1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3" name="Freeform 3215"/>
          <p:cNvSpPr>
            <a:spLocks noChangeAspect="1"/>
          </p:cNvSpPr>
          <p:nvPr/>
        </p:nvSpPr>
        <p:spPr bwMode="auto">
          <a:xfrm>
            <a:off x="2860675" y="5727700"/>
            <a:ext cx="1588" cy="11113"/>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4" name="Freeform 3216"/>
          <p:cNvSpPr>
            <a:spLocks noChangeAspect="1"/>
          </p:cNvSpPr>
          <p:nvPr/>
        </p:nvSpPr>
        <p:spPr bwMode="auto">
          <a:xfrm>
            <a:off x="2878138" y="5743575"/>
            <a:ext cx="6350" cy="6350"/>
          </a:xfrm>
          <a:custGeom>
            <a:avLst/>
            <a:gdLst>
              <a:gd name="T0" fmla="*/ 3 w 4"/>
              <a:gd name="T1" fmla="*/ 2 h 4"/>
              <a:gd name="T2" fmla="*/ 4 w 4"/>
              <a:gd name="T3" fmla="*/ 3 h 4"/>
              <a:gd name="T4" fmla="*/ 2 w 4"/>
              <a:gd name="T5" fmla="*/ 3 h 4"/>
              <a:gd name="T6" fmla="*/ 1 w 4"/>
              <a:gd name="T7" fmla="*/ 0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5" name="Freeform 3217"/>
          <p:cNvSpPr>
            <a:spLocks noChangeAspect="1"/>
          </p:cNvSpPr>
          <p:nvPr/>
        </p:nvSpPr>
        <p:spPr bwMode="auto">
          <a:xfrm>
            <a:off x="2873375" y="5734050"/>
            <a:ext cx="9525" cy="6350"/>
          </a:xfrm>
          <a:custGeom>
            <a:avLst/>
            <a:gdLst>
              <a:gd name="T0" fmla="*/ 4 w 5"/>
              <a:gd name="T1" fmla="*/ 2 h 4"/>
              <a:gd name="T2" fmla="*/ 5 w 5"/>
              <a:gd name="T3" fmla="*/ 4 h 4"/>
              <a:gd name="T4" fmla="*/ 2 w 5"/>
              <a:gd name="T5" fmla="*/ 3 h 4"/>
              <a:gd name="T6" fmla="*/ 1 w 5"/>
              <a:gd name="T7" fmla="*/ 1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6" name="Freeform 3218"/>
          <p:cNvSpPr>
            <a:spLocks noChangeAspect="1"/>
          </p:cNvSpPr>
          <p:nvPr/>
        </p:nvSpPr>
        <p:spPr bwMode="auto">
          <a:xfrm>
            <a:off x="2863850" y="5726113"/>
            <a:ext cx="7938" cy="7937"/>
          </a:xfrm>
          <a:custGeom>
            <a:avLst/>
            <a:gdLst>
              <a:gd name="T0" fmla="*/ 4 w 4"/>
              <a:gd name="T1" fmla="*/ 3 h 4"/>
              <a:gd name="T2" fmla="*/ 5 w 4"/>
              <a:gd name="T3" fmla="*/ 4 h 4"/>
              <a:gd name="T4" fmla="*/ 3 w 4"/>
              <a:gd name="T5" fmla="*/ 3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 name="Freeform 3219"/>
          <p:cNvSpPr>
            <a:spLocks noChangeAspect="1"/>
          </p:cNvSpPr>
          <p:nvPr/>
        </p:nvSpPr>
        <p:spPr bwMode="auto">
          <a:xfrm>
            <a:off x="2900363" y="5822950"/>
            <a:ext cx="9525" cy="3175"/>
          </a:xfrm>
          <a:custGeom>
            <a:avLst/>
            <a:gdLst>
              <a:gd name="T0" fmla="*/ 2 w 5"/>
              <a:gd name="T1" fmla="*/ 2 h 2"/>
              <a:gd name="T2" fmla="*/ 0 w 5"/>
              <a:gd name="T3" fmla="*/ 1 h 2"/>
              <a:gd name="T4" fmla="*/ 2 w 5"/>
              <a:gd name="T5" fmla="*/ 0 h 2"/>
              <a:gd name="T6" fmla="*/ 6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8" name="Freeform 3220"/>
          <p:cNvSpPr>
            <a:spLocks noChangeAspect="1"/>
          </p:cNvSpPr>
          <p:nvPr/>
        </p:nvSpPr>
        <p:spPr bwMode="auto">
          <a:xfrm>
            <a:off x="5589588" y="1535113"/>
            <a:ext cx="3175" cy="7937"/>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9" name="Freeform 3221"/>
          <p:cNvSpPr>
            <a:spLocks noChangeAspect="1"/>
          </p:cNvSpPr>
          <p:nvPr/>
        </p:nvSpPr>
        <p:spPr bwMode="auto">
          <a:xfrm>
            <a:off x="5643563" y="1543050"/>
            <a:ext cx="7937" cy="6350"/>
          </a:xfrm>
          <a:custGeom>
            <a:avLst/>
            <a:gdLst>
              <a:gd name="T0" fmla="*/ 4 w 4"/>
              <a:gd name="T1" fmla="*/ 1 h 3"/>
              <a:gd name="T2" fmla="*/ 5 w 4"/>
              <a:gd name="T3" fmla="*/ 4 h 3"/>
              <a:gd name="T4" fmla="*/ 3 w 4"/>
              <a:gd name="T5" fmla="*/ 4 h 3"/>
              <a:gd name="T6" fmla="*/ 0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0" name="Freeform 3222"/>
          <p:cNvSpPr>
            <a:spLocks noChangeAspect="1"/>
          </p:cNvSpPr>
          <p:nvPr/>
        </p:nvSpPr>
        <p:spPr bwMode="auto">
          <a:xfrm>
            <a:off x="5670550" y="1535113"/>
            <a:ext cx="9525" cy="4762"/>
          </a:xfrm>
          <a:custGeom>
            <a:avLst/>
            <a:gdLst>
              <a:gd name="T0" fmla="*/ 4 w 5"/>
              <a:gd name="T1" fmla="*/ 0 h 2"/>
              <a:gd name="T2" fmla="*/ 6 w 5"/>
              <a:gd name="T3" fmla="*/ 2 h 2"/>
              <a:gd name="T4" fmla="*/ 4 w 5"/>
              <a:gd name="T5" fmla="*/ 3 h 2"/>
              <a:gd name="T6" fmla="*/ 0 w 5"/>
              <a:gd name="T7" fmla="*/ 2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1" name="Freeform 3223"/>
          <p:cNvSpPr>
            <a:spLocks noChangeAspect="1"/>
          </p:cNvSpPr>
          <p:nvPr/>
        </p:nvSpPr>
        <p:spPr bwMode="auto">
          <a:xfrm>
            <a:off x="5695950" y="1535113"/>
            <a:ext cx="7938" cy="4762"/>
          </a:xfrm>
          <a:custGeom>
            <a:avLst/>
            <a:gdLst>
              <a:gd name="T0" fmla="*/ 3 w 4"/>
              <a:gd name="T1" fmla="*/ 0 h 2"/>
              <a:gd name="T2" fmla="*/ 5 w 4"/>
              <a:gd name="T3" fmla="*/ 2 h 2"/>
              <a:gd name="T4" fmla="*/ 3 w 4"/>
              <a:gd name="T5" fmla="*/ 3 h 2"/>
              <a:gd name="T6" fmla="*/ 0 w 4"/>
              <a:gd name="T7" fmla="*/ 2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2" name="Freeform 3224"/>
          <p:cNvSpPr>
            <a:spLocks noChangeAspect="1"/>
          </p:cNvSpPr>
          <p:nvPr/>
        </p:nvSpPr>
        <p:spPr bwMode="auto">
          <a:xfrm>
            <a:off x="6065838" y="1584325"/>
            <a:ext cx="17462" cy="9525"/>
          </a:xfrm>
          <a:custGeom>
            <a:avLst/>
            <a:gdLst>
              <a:gd name="T0" fmla="*/ 4 w 9"/>
              <a:gd name="T1" fmla="*/ 5 h 5"/>
              <a:gd name="T2" fmla="*/ 0 w 9"/>
              <a:gd name="T3" fmla="*/ 1 h 5"/>
              <a:gd name="T4" fmla="*/ 6 w 9"/>
              <a:gd name="T5" fmla="*/ 1 h 5"/>
              <a:gd name="T6" fmla="*/ 11 w 9"/>
              <a:gd name="T7" fmla="*/ 5 h 5"/>
              <a:gd name="T8" fmla="*/ 4 w 9"/>
              <a:gd name="T9" fmla="*/ 5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3" name="Freeform 3225"/>
          <p:cNvSpPr>
            <a:spLocks noChangeAspect="1"/>
          </p:cNvSpPr>
          <p:nvPr/>
        </p:nvSpPr>
        <p:spPr bwMode="auto">
          <a:xfrm>
            <a:off x="8007350" y="2836863"/>
            <a:ext cx="12700" cy="17462"/>
          </a:xfrm>
          <a:custGeom>
            <a:avLst/>
            <a:gdLst>
              <a:gd name="T0" fmla="*/ 3 w 7"/>
              <a:gd name="T1" fmla="*/ 7 h 9"/>
              <a:gd name="T2" fmla="*/ 1 w 7"/>
              <a:gd name="T3" fmla="*/ 10 h 9"/>
              <a:gd name="T4" fmla="*/ 2 w 7"/>
              <a:gd name="T5" fmla="*/ 5 h 9"/>
              <a:gd name="T6" fmla="*/ 7 w 7"/>
              <a:gd name="T7" fmla="*/ 1 h 9"/>
              <a:gd name="T8" fmla="*/ 3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4" name="Freeform 3226"/>
          <p:cNvSpPr>
            <a:spLocks noChangeAspect="1"/>
          </p:cNvSpPr>
          <p:nvPr/>
        </p:nvSpPr>
        <p:spPr bwMode="auto">
          <a:xfrm>
            <a:off x="7969250" y="2868613"/>
            <a:ext cx="17463" cy="22225"/>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5" name="Freeform 3227"/>
          <p:cNvSpPr>
            <a:spLocks noChangeAspect="1"/>
          </p:cNvSpPr>
          <p:nvPr/>
        </p:nvSpPr>
        <p:spPr bwMode="auto">
          <a:xfrm>
            <a:off x="8048625" y="2759075"/>
            <a:ext cx="6350" cy="9525"/>
          </a:xfrm>
          <a:custGeom>
            <a:avLst/>
            <a:gdLst>
              <a:gd name="T0" fmla="*/ 3 w 3"/>
              <a:gd name="T1" fmla="*/ 5 h 5"/>
              <a:gd name="T2" fmla="*/ 0 w 3"/>
              <a:gd name="T3" fmla="*/ 6 h 5"/>
              <a:gd name="T4" fmla="*/ 1 w 3"/>
              <a:gd name="T5" fmla="*/ 4 h 5"/>
              <a:gd name="T6" fmla="*/ 3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6" name="Freeform 3228"/>
          <p:cNvSpPr>
            <a:spLocks noChangeAspect="1"/>
          </p:cNvSpPr>
          <p:nvPr/>
        </p:nvSpPr>
        <p:spPr bwMode="auto">
          <a:xfrm>
            <a:off x="8040688" y="2779713"/>
            <a:ext cx="6350" cy="9525"/>
          </a:xfrm>
          <a:custGeom>
            <a:avLst/>
            <a:gdLst>
              <a:gd name="T0" fmla="*/ 3 w 3"/>
              <a:gd name="T1" fmla="*/ 4 h 5"/>
              <a:gd name="T2" fmla="*/ 0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 name="Freeform 3229"/>
          <p:cNvSpPr>
            <a:spLocks noChangeAspect="1"/>
          </p:cNvSpPr>
          <p:nvPr/>
        </p:nvSpPr>
        <p:spPr bwMode="auto">
          <a:xfrm>
            <a:off x="7334250" y="1835150"/>
            <a:ext cx="14288" cy="11113"/>
          </a:xfrm>
          <a:custGeom>
            <a:avLst/>
            <a:gdLst>
              <a:gd name="T0" fmla="*/ 6 w 7"/>
              <a:gd name="T1" fmla="*/ 4 h 6"/>
              <a:gd name="T2" fmla="*/ 8 w 7"/>
              <a:gd name="T3" fmla="*/ 6 h 6"/>
              <a:gd name="T4" fmla="*/ 4 w 7"/>
              <a:gd name="T5" fmla="*/ 5 h 6"/>
              <a:gd name="T6" fmla="*/ 1 w 7"/>
              <a:gd name="T7" fmla="*/ 1 h 6"/>
              <a:gd name="T8" fmla="*/ 6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8" name="Freeform 3230"/>
          <p:cNvSpPr>
            <a:spLocks noChangeAspect="1"/>
          </p:cNvSpPr>
          <p:nvPr/>
        </p:nvSpPr>
        <p:spPr bwMode="auto">
          <a:xfrm>
            <a:off x="6918325" y="1822450"/>
            <a:ext cx="6350" cy="7938"/>
          </a:xfrm>
          <a:custGeom>
            <a:avLst/>
            <a:gdLst>
              <a:gd name="T0" fmla="*/ 3 w 3"/>
              <a:gd name="T1" fmla="*/ 4 h 4"/>
              <a:gd name="T2" fmla="*/ 0 w 3"/>
              <a:gd name="T3" fmla="*/ 5 h 4"/>
              <a:gd name="T4" fmla="*/ 1 w 3"/>
              <a:gd name="T5" fmla="*/ 3 h 4"/>
              <a:gd name="T6" fmla="*/ 3 w 3"/>
              <a:gd name="T7" fmla="*/ 0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9" name="Freeform 3231"/>
          <p:cNvSpPr>
            <a:spLocks noChangeAspect="1"/>
          </p:cNvSpPr>
          <p:nvPr/>
        </p:nvSpPr>
        <p:spPr bwMode="auto">
          <a:xfrm>
            <a:off x="6818313" y="1722438"/>
            <a:ext cx="9525" cy="9525"/>
          </a:xfrm>
          <a:custGeom>
            <a:avLst/>
            <a:gdLst>
              <a:gd name="T0" fmla="*/ 5 w 5"/>
              <a:gd name="T1" fmla="*/ 2 h 5"/>
              <a:gd name="T2" fmla="*/ 5 w 5"/>
              <a:gd name="T3" fmla="*/ 5 h 5"/>
              <a:gd name="T4" fmla="*/ 2 w 5"/>
              <a:gd name="T5" fmla="*/ 4 h 5"/>
              <a:gd name="T6" fmla="*/ 1 w 5"/>
              <a:gd name="T7" fmla="*/ 1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0" name="Freeform 3232"/>
          <p:cNvSpPr>
            <a:spLocks noChangeAspect="1"/>
          </p:cNvSpPr>
          <p:nvPr/>
        </p:nvSpPr>
        <p:spPr bwMode="auto">
          <a:xfrm>
            <a:off x="6213475" y="1752600"/>
            <a:ext cx="7938" cy="3175"/>
          </a:xfrm>
          <a:custGeom>
            <a:avLst/>
            <a:gdLst>
              <a:gd name="T0" fmla="*/ 3 w 4"/>
              <a:gd name="T1" fmla="*/ 2 h 2"/>
              <a:gd name="T2" fmla="*/ 0 w 4"/>
              <a:gd name="T3" fmla="*/ 1 h 2"/>
              <a:gd name="T4" fmla="*/ 3 w 4"/>
              <a:gd name="T5" fmla="*/ 0 h 2"/>
              <a:gd name="T6" fmla="*/ 5 w 4"/>
              <a:gd name="T7" fmla="*/ 0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1" name="Freeform 3233"/>
          <p:cNvSpPr>
            <a:spLocks noChangeAspect="1"/>
          </p:cNvSpPr>
          <p:nvPr/>
        </p:nvSpPr>
        <p:spPr bwMode="auto">
          <a:xfrm>
            <a:off x="6242050" y="1830388"/>
            <a:ext cx="9525" cy="4762"/>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2" name="Freeform 3234"/>
          <p:cNvSpPr>
            <a:spLocks noChangeAspect="1"/>
          </p:cNvSpPr>
          <p:nvPr/>
        </p:nvSpPr>
        <p:spPr bwMode="auto">
          <a:xfrm>
            <a:off x="6283325" y="1801813"/>
            <a:ext cx="11113" cy="4762"/>
          </a:xfrm>
          <a:custGeom>
            <a:avLst/>
            <a:gdLst>
              <a:gd name="T0" fmla="*/ 5 w 6"/>
              <a:gd name="T1" fmla="*/ 2 h 2"/>
              <a:gd name="T2" fmla="*/ 7 w 6"/>
              <a:gd name="T3" fmla="*/ 3 h 2"/>
              <a:gd name="T4" fmla="*/ 4 w 6"/>
              <a:gd name="T5" fmla="*/ 3 h 2"/>
              <a:gd name="T6" fmla="*/ 0 w 6"/>
              <a:gd name="T7" fmla="*/ 2 h 2"/>
              <a:gd name="T8" fmla="*/ 5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3" name="Freeform 3235"/>
          <p:cNvSpPr>
            <a:spLocks noChangeAspect="1"/>
          </p:cNvSpPr>
          <p:nvPr/>
        </p:nvSpPr>
        <p:spPr bwMode="auto">
          <a:xfrm>
            <a:off x="7473950" y="4033838"/>
            <a:ext cx="9525" cy="4762"/>
          </a:xfrm>
          <a:custGeom>
            <a:avLst/>
            <a:gdLst>
              <a:gd name="T0" fmla="*/ 2 w 5"/>
              <a:gd name="T1" fmla="*/ 3 h 3"/>
              <a:gd name="T2" fmla="*/ 0 w 5"/>
              <a:gd name="T3" fmla="*/ 2 h 3"/>
              <a:gd name="T4" fmla="*/ 2 w 5"/>
              <a:gd name="T5" fmla="*/ 1 h 3"/>
              <a:gd name="T6" fmla="*/ 6 w 5"/>
              <a:gd name="T7" fmla="*/ 2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4" name="Freeform 3236"/>
          <p:cNvSpPr>
            <a:spLocks noChangeAspect="1"/>
          </p:cNvSpPr>
          <p:nvPr/>
        </p:nvSpPr>
        <p:spPr bwMode="auto">
          <a:xfrm>
            <a:off x="7454900" y="4051300"/>
            <a:ext cx="4763"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5" name="Freeform 3237"/>
          <p:cNvSpPr>
            <a:spLocks noChangeAspect="1"/>
          </p:cNvSpPr>
          <p:nvPr/>
        </p:nvSpPr>
        <p:spPr bwMode="auto">
          <a:xfrm>
            <a:off x="1871663" y="3387725"/>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6" name="Freeform 3238"/>
          <p:cNvSpPr>
            <a:spLocks noChangeAspect="1"/>
          </p:cNvSpPr>
          <p:nvPr/>
        </p:nvSpPr>
        <p:spPr bwMode="auto">
          <a:xfrm>
            <a:off x="314325" y="2625725"/>
            <a:ext cx="7938" cy="4763"/>
          </a:xfrm>
          <a:custGeom>
            <a:avLst/>
            <a:gdLst>
              <a:gd name="T0" fmla="*/ 3 w 4"/>
              <a:gd name="T1" fmla="*/ 3 h 3"/>
              <a:gd name="T2" fmla="*/ 1 w 4"/>
              <a:gd name="T3" fmla="*/ 2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2" y="3"/>
                  <a:pt x="1" y="3"/>
                  <a:pt x="1" y="2"/>
                </a:cubicBezTo>
                <a:cubicBezTo>
                  <a:pt x="0" y="2"/>
                  <a:pt x="1" y="1"/>
                  <a:pt x="1" y="1"/>
                </a:cubicBezTo>
                <a:cubicBezTo>
                  <a:pt x="2" y="0"/>
                  <a:pt x="3" y="0"/>
                  <a:pt x="4" y="1"/>
                </a:cubicBezTo>
                <a:cubicBezTo>
                  <a:pt x="4" y="2"/>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7" name="Freeform 3239"/>
          <p:cNvSpPr>
            <a:spLocks noChangeAspect="1"/>
          </p:cNvSpPr>
          <p:nvPr/>
        </p:nvSpPr>
        <p:spPr bwMode="auto">
          <a:xfrm>
            <a:off x="946150" y="2552700"/>
            <a:ext cx="4763" cy="6350"/>
          </a:xfrm>
          <a:custGeom>
            <a:avLst/>
            <a:gdLst>
              <a:gd name="T0" fmla="*/ 3 w 3"/>
              <a:gd name="T1" fmla="*/ 3 h 3"/>
              <a:gd name="T2" fmla="*/ 1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8" name="Freeform 3240"/>
          <p:cNvSpPr>
            <a:spLocks noChangeAspect="1"/>
          </p:cNvSpPr>
          <p:nvPr/>
        </p:nvSpPr>
        <p:spPr bwMode="auto">
          <a:xfrm>
            <a:off x="1606550" y="2592388"/>
            <a:ext cx="3175" cy="7937"/>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9" name="Freeform 3241"/>
          <p:cNvSpPr>
            <a:spLocks noChangeAspect="1"/>
          </p:cNvSpPr>
          <p:nvPr/>
        </p:nvSpPr>
        <p:spPr bwMode="auto">
          <a:xfrm>
            <a:off x="1574800" y="2516188"/>
            <a:ext cx="4763" cy="6350"/>
          </a:xfrm>
          <a:custGeom>
            <a:avLst/>
            <a:gdLst>
              <a:gd name="T0" fmla="*/ 2 w 3"/>
              <a:gd name="T1" fmla="*/ 3 h 3"/>
              <a:gd name="T2" fmla="*/ 0 w 3"/>
              <a:gd name="T3" fmla="*/ 4 h 3"/>
              <a:gd name="T4" fmla="*/ 0 w 3"/>
              <a:gd name="T5" fmla="*/ 1 h 3"/>
              <a:gd name="T6" fmla="*/ 2 w 3"/>
              <a:gd name="T7" fmla="*/ 0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0" name="Freeform 3242"/>
          <p:cNvSpPr>
            <a:spLocks noChangeAspect="1"/>
          </p:cNvSpPr>
          <p:nvPr/>
        </p:nvSpPr>
        <p:spPr bwMode="auto">
          <a:xfrm>
            <a:off x="4146550" y="1803400"/>
            <a:ext cx="7938" cy="6350"/>
          </a:xfrm>
          <a:custGeom>
            <a:avLst/>
            <a:gdLst>
              <a:gd name="T0" fmla="*/ 4 w 4"/>
              <a:gd name="T1" fmla="*/ 3 h 3"/>
              <a:gd name="T2" fmla="*/ 3 w 4"/>
              <a:gd name="T3" fmla="*/ 4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1" name="Freeform 3243"/>
          <p:cNvSpPr>
            <a:spLocks noChangeAspect="1"/>
          </p:cNvSpPr>
          <p:nvPr/>
        </p:nvSpPr>
        <p:spPr bwMode="auto">
          <a:xfrm>
            <a:off x="4178300" y="1598613"/>
            <a:ext cx="9525" cy="11112"/>
          </a:xfrm>
          <a:custGeom>
            <a:avLst/>
            <a:gdLst>
              <a:gd name="T0" fmla="*/ 4 w 5"/>
              <a:gd name="T1" fmla="*/ 5 h 6"/>
              <a:gd name="T2" fmla="*/ 1 w 5"/>
              <a:gd name="T3" fmla="*/ 6 h 6"/>
              <a:gd name="T4" fmla="*/ 1 w 5"/>
              <a:gd name="T5" fmla="*/ 4 h 6"/>
              <a:gd name="T6" fmla="*/ 4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2" name="Freeform 3244"/>
          <p:cNvSpPr>
            <a:spLocks noChangeAspect="1"/>
          </p:cNvSpPr>
          <p:nvPr/>
        </p:nvSpPr>
        <p:spPr bwMode="auto">
          <a:xfrm>
            <a:off x="4143375" y="1550988"/>
            <a:ext cx="9525" cy="9525"/>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3" name="Freeform 3245"/>
          <p:cNvSpPr>
            <a:spLocks noChangeAspect="1"/>
          </p:cNvSpPr>
          <p:nvPr/>
        </p:nvSpPr>
        <p:spPr bwMode="auto">
          <a:xfrm>
            <a:off x="3736975" y="1397000"/>
            <a:ext cx="7938" cy="4763"/>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4" name="Freeform 3246"/>
          <p:cNvSpPr>
            <a:spLocks noChangeAspect="1"/>
          </p:cNvSpPr>
          <p:nvPr/>
        </p:nvSpPr>
        <p:spPr bwMode="auto">
          <a:xfrm>
            <a:off x="3544888" y="1425575"/>
            <a:ext cx="4762" cy="4763"/>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5" name="Freeform 3247"/>
          <p:cNvSpPr>
            <a:spLocks noChangeAspect="1"/>
          </p:cNvSpPr>
          <p:nvPr/>
        </p:nvSpPr>
        <p:spPr bwMode="auto">
          <a:xfrm>
            <a:off x="3411538" y="1944688"/>
            <a:ext cx="7937" cy="12700"/>
          </a:xfrm>
          <a:custGeom>
            <a:avLst/>
            <a:gdLst>
              <a:gd name="T0" fmla="*/ 4 w 4"/>
              <a:gd name="T1" fmla="*/ 5 h 6"/>
              <a:gd name="T2" fmla="*/ 3 w 4"/>
              <a:gd name="T3" fmla="*/ 8 h 6"/>
              <a:gd name="T4" fmla="*/ 0 w 4"/>
              <a:gd name="T5" fmla="*/ 4 h 6"/>
              <a:gd name="T6" fmla="*/ 3 w 4"/>
              <a:gd name="T7" fmla="*/ 0 h 6"/>
              <a:gd name="T8" fmla="*/ 4 w 4"/>
              <a:gd name="T9" fmla="*/ 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6" name="Freeform 3248"/>
          <p:cNvSpPr>
            <a:spLocks noChangeAspect="1"/>
          </p:cNvSpPr>
          <p:nvPr/>
        </p:nvSpPr>
        <p:spPr bwMode="auto">
          <a:xfrm>
            <a:off x="3454400" y="2008188"/>
            <a:ext cx="7938" cy="11112"/>
          </a:xfrm>
          <a:custGeom>
            <a:avLst/>
            <a:gdLst>
              <a:gd name="T0" fmla="*/ 5 w 4"/>
              <a:gd name="T1" fmla="*/ 4 h 6"/>
              <a:gd name="T2" fmla="*/ 3 w 4"/>
              <a:gd name="T3" fmla="*/ 6 h 6"/>
              <a:gd name="T4" fmla="*/ 1 w 4"/>
              <a:gd name="T5" fmla="*/ 4 h 6"/>
              <a:gd name="T6" fmla="*/ 3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7" name="Freeform 3249"/>
          <p:cNvSpPr>
            <a:spLocks noChangeAspect="1"/>
          </p:cNvSpPr>
          <p:nvPr/>
        </p:nvSpPr>
        <p:spPr bwMode="auto">
          <a:xfrm>
            <a:off x="3422650" y="1943100"/>
            <a:ext cx="12700" cy="9525"/>
          </a:xfrm>
          <a:custGeom>
            <a:avLst/>
            <a:gdLst>
              <a:gd name="T0" fmla="*/ 6 w 7"/>
              <a:gd name="T1" fmla="*/ 1 h 5"/>
              <a:gd name="T2" fmla="*/ 7 w 7"/>
              <a:gd name="T3" fmla="*/ 4 h 5"/>
              <a:gd name="T4" fmla="*/ 3 w 7"/>
              <a:gd name="T5" fmla="*/ 5 h 5"/>
              <a:gd name="T6" fmla="*/ 1 w 7"/>
              <a:gd name="T7" fmla="*/ 2 h 5"/>
              <a:gd name="T8" fmla="*/ 6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8" name="Freeform 3250"/>
          <p:cNvSpPr>
            <a:spLocks noChangeAspect="1"/>
          </p:cNvSpPr>
          <p:nvPr/>
        </p:nvSpPr>
        <p:spPr bwMode="auto">
          <a:xfrm>
            <a:off x="3375025" y="1881188"/>
            <a:ext cx="11113" cy="11112"/>
          </a:xfrm>
          <a:custGeom>
            <a:avLst/>
            <a:gdLst>
              <a:gd name="T0" fmla="*/ 4 w 6"/>
              <a:gd name="T1" fmla="*/ 1 h 6"/>
              <a:gd name="T2" fmla="*/ 6 w 6"/>
              <a:gd name="T3" fmla="*/ 1 h 6"/>
              <a:gd name="T4" fmla="*/ 6 w 6"/>
              <a:gd name="T5" fmla="*/ 5 h 6"/>
              <a:gd name="T6" fmla="*/ 1 w 6"/>
              <a:gd name="T7" fmla="*/ 6 h 6"/>
              <a:gd name="T8" fmla="*/ 4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9" name="Freeform 3251"/>
          <p:cNvSpPr>
            <a:spLocks noChangeAspect="1"/>
          </p:cNvSpPr>
          <p:nvPr/>
        </p:nvSpPr>
        <p:spPr bwMode="auto">
          <a:xfrm>
            <a:off x="2374900" y="1966913"/>
            <a:ext cx="7938" cy="6350"/>
          </a:xfrm>
          <a:custGeom>
            <a:avLst/>
            <a:gdLst>
              <a:gd name="T0" fmla="*/ 4 w 4"/>
              <a:gd name="T1" fmla="*/ 2 h 4"/>
              <a:gd name="T2" fmla="*/ 4 w 4"/>
              <a:gd name="T3" fmla="*/ 3 h 4"/>
              <a:gd name="T4" fmla="*/ 3 w 4"/>
              <a:gd name="T5" fmla="*/ 3 h 4"/>
              <a:gd name="T6" fmla="*/ 1 w 4"/>
              <a:gd name="T7" fmla="*/ 1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0" name="Freeform 3252"/>
          <p:cNvSpPr>
            <a:spLocks noChangeAspect="1"/>
          </p:cNvSpPr>
          <p:nvPr/>
        </p:nvSpPr>
        <p:spPr bwMode="auto">
          <a:xfrm>
            <a:off x="2427288" y="1971675"/>
            <a:ext cx="6350" cy="9525"/>
          </a:xfrm>
          <a:custGeom>
            <a:avLst/>
            <a:gdLst>
              <a:gd name="T0" fmla="*/ 3 w 3"/>
              <a:gd name="T1" fmla="*/ 4 h 5"/>
              <a:gd name="T2" fmla="*/ 1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1" name="Freeform 3253"/>
          <p:cNvSpPr>
            <a:spLocks noChangeAspect="1"/>
          </p:cNvSpPr>
          <p:nvPr/>
        </p:nvSpPr>
        <p:spPr bwMode="auto">
          <a:xfrm>
            <a:off x="2563813" y="1806575"/>
            <a:ext cx="6350" cy="4763"/>
          </a:xfrm>
          <a:custGeom>
            <a:avLst/>
            <a:gdLst>
              <a:gd name="T0" fmla="*/ 3 w 4"/>
              <a:gd name="T1" fmla="*/ 1 h 3"/>
              <a:gd name="T2" fmla="*/ 3 w 4"/>
              <a:gd name="T3" fmla="*/ 3 h 3"/>
              <a:gd name="T4" fmla="*/ 2 w 4"/>
              <a:gd name="T5" fmla="*/ 2 h 3"/>
              <a:gd name="T6" fmla="*/ 1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2" name="Freeform 3254"/>
          <p:cNvSpPr>
            <a:spLocks noChangeAspect="1"/>
          </p:cNvSpPr>
          <p:nvPr/>
        </p:nvSpPr>
        <p:spPr bwMode="auto">
          <a:xfrm>
            <a:off x="3005138" y="1933575"/>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3" name="Freeform 3255"/>
          <p:cNvSpPr>
            <a:spLocks noChangeAspect="1"/>
          </p:cNvSpPr>
          <p:nvPr/>
        </p:nvSpPr>
        <p:spPr bwMode="auto">
          <a:xfrm>
            <a:off x="2862263" y="2057400"/>
            <a:ext cx="6350" cy="6350"/>
          </a:xfrm>
          <a:custGeom>
            <a:avLst/>
            <a:gdLst>
              <a:gd name="T0" fmla="*/ 3 w 3"/>
              <a:gd name="T1" fmla="*/ 3 h 3"/>
              <a:gd name="T2" fmla="*/ 0 w 3"/>
              <a:gd name="T3" fmla="*/ 4 h 3"/>
              <a:gd name="T4" fmla="*/ 0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4" name="Freeform 3256"/>
          <p:cNvSpPr>
            <a:spLocks noChangeAspect="1"/>
          </p:cNvSpPr>
          <p:nvPr/>
        </p:nvSpPr>
        <p:spPr bwMode="auto">
          <a:xfrm>
            <a:off x="3122613" y="2290763"/>
            <a:ext cx="12700" cy="9525"/>
          </a:xfrm>
          <a:custGeom>
            <a:avLst/>
            <a:gdLst>
              <a:gd name="T0" fmla="*/ 4 w 6"/>
              <a:gd name="T1" fmla="*/ 6 h 5"/>
              <a:gd name="T2" fmla="*/ 0 w 6"/>
              <a:gd name="T3" fmla="*/ 5 h 5"/>
              <a:gd name="T4" fmla="*/ 3 w 6"/>
              <a:gd name="T5" fmla="*/ 1 h 5"/>
              <a:gd name="T6" fmla="*/ 8 w 6"/>
              <a:gd name="T7" fmla="*/ 2 h 5"/>
              <a:gd name="T8" fmla="*/ 4 w 6"/>
              <a:gd name="T9" fmla="*/ 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5" name="Freeform 3257"/>
          <p:cNvSpPr>
            <a:spLocks noChangeAspect="1"/>
          </p:cNvSpPr>
          <p:nvPr/>
        </p:nvSpPr>
        <p:spPr bwMode="auto">
          <a:xfrm>
            <a:off x="2684463" y="3541713"/>
            <a:ext cx="4762" cy="9525"/>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6" name="Freeform 3258"/>
          <p:cNvSpPr>
            <a:spLocks noChangeAspect="1"/>
          </p:cNvSpPr>
          <p:nvPr/>
        </p:nvSpPr>
        <p:spPr bwMode="auto">
          <a:xfrm>
            <a:off x="2763838" y="3575050"/>
            <a:ext cx="6350" cy="3175"/>
          </a:xfrm>
          <a:custGeom>
            <a:avLst/>
            <a:gdLst>
              <a:gd name="T0" fmla="*/ 2 w 4"/>
              <a:gd name="T1" fmla="*/ 2 h 2"/>
              <a:gd name="T2" fmla="*/ 0 w 4"/>
              <a:gd name="T3" fmla="*/ 1 h 2"/>
              <a:gd name="T4" fmla="*/ 2 w 4"/>
              <a:gd name="T5" fmla="*/ 0 h 2"/>
              <a:gd name="T6" fmla="*/ 4 w 4"/>
              <a:gd name="T7" fmla="*/ 1 h 2"/>
              <a:gd name="T8" fmla="*/ 2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7" name="Freeform 3259"/>
          <p:cNvSpPr>
            <a:spLocks noChangeAspect="1"/>
          </p:cNvSpPr>
          <p:nvPr/>
        </p:nvSpPr>
        <p:spPr bwMode="auto">
          <a:xfrm>
            <a:off x="3062288" y="3751263"/>
            <a:ext cx="6350" cy="7937"/>
          </a:xfrm>
          <a:custGeom>
            <a:avLst/>
            <a:gdLst>
              <a:gd name="T0" fmla="*/ 4 w 3"/>
              <a:gd name="T1" fmla="*/ 3 h 4"/>
              <a:gd name="T2" fmla="*/ 4 w 3"/>
              <a:gd name="T3" fmla="*/ 4 h 4"/>
              <a:gd name="T4" fmla="*/ 1 w 3"/>
              <a:gd name="T5" fmla="*/ 4 h 4"/>
              <a:gd name="T6" fmla="*/ 1 w 3"/>
              <a:gd name="T7" fmla="*/ 1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8" name="Freeform 3260"/>
          <p:cNvSpPr>
            <a:spLocks noChangeAspect="1"/>
          </p:cNvSpPr>
          <p:nvPr/>
        </p:nvSpPr>
        <p:spPr bwMode="auto">
          <a:xfrm>
            <a:off x="3060700" y="3779838"/>
            <a:ext cx="4763" cy="7937"/>
          </a:xfrm>
          <a:custGeom>
            <a:avLst/>
            <a:gdLst>
              <a:gd name="T0" fmla="*/ 3 w 3"/>
              <a:gd name="T1" fmla="*/ 3 h 4"/>
              <a:gd name="T2" fmla="*/ 2 w 3"/>
              <a:gd name="T3" fmla="*/ 5 h 4"/>
              <a:gd name="T4" fmla="*/ 0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9" name="Freeform 3261"/>
          <p:cNvSpPr>
            <a:spLocks noChangeAspect="1"/>
          </p:cNvSpPr>
          <p:nvPr/>
        </p:nvSpPr>
        <p:spPr bwMode="auto">
          <a:xfrm>
            <a:off x="2854325" y="3863975"/>
            <a:ext cx="9525" cy="3175"/>
          </a:xfrm>
          <a:custGeom>
            <a:avLst/>
            <a:gdLst>
              <a:gd name="T0" fmla="*/ 5 w 5"/>
              <a:gd name="T1" fmla="*/ 2 h 2"/>
              <a:gd name="T2" fmla="*/ 2 w 5"/>
              <a:gd name="T3" fmla="*/ 2 h 2"/>
              <a:gd name="T4" fmla="*/ 1 w 5"/>
              <a:gd name="T5" fmla="*/ 1 h 2"/>
              <a:gd name="T6" fmla="*/ 4 w 5"/>
              <a:gd name="T7" fmla="*/ 0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0" name="Freeform 3262"/>
          <p:cNvSpPr>
            <a:spLocks noChangeAspect="1"/>
          </p:cNvSpPr>
          <p:nvPr/>
        </p:nvSpPr>
        <p:spPr bwMode="auto">
          <a:xfrm>
            <a:off x="2898775" y="3873500"/>
            <a:ext cx="4763" cy="6350"/>
          </a:xfrm>
          <a:custGeom>
            <a:avLst/>
            <a:gdLst>
              <a:gd name="T0" fmla="*/ 3 w 3"/>
              <a:gd name="T1" fmla="*/ 3 h 3"/>
              <a:gd name="T2" fmla="*/ 1 w 3"/>
              <a:gd name="T3" fmla="*/ 4 h 3"/>
              <a:gd name="T4" fmla="*/ 0 w 3"/>
              <a:gd name="T5" fmla="*/ 1 h 3"/>
              <a:gd name="T6" fmla="*/ 2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1" name="Freeform 3263"/>
          <p:cNvSpPr>
            <a:spLocks noChangeAspect="1"/>
          </p:cNvSpPr>
          <p:nvPr/>
        </p:nvSpPr>
        <p:spPr bwMode="auto">
          <a:xfrm>
            <a:off x="3343275" y="4205288"/>
            <a:ext cx="9525" cy="4762"/>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2" name="Freeform 3264"/>
          <p:cNvSpPr>
            <a:spLocks noChangeAspect="1"/>
          </p:cNvSpPr>
          <p:nvPr/>
        </p:nvSpPr>
        <p:spPr bwMode="auto">
          <a:xfrm>
            <a:off x="2357438" y="4217988"/>
            <a:ext cx="6350" cy="6350"/>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3" name="Freeform 3265"/>
          <p:cNvSpPr>
            <a:spLocks noChangeAspect="1"/>
          </p:cNvSpPr>
          <p:nvPr/>
        </p:nvSpPr>
        <p:spPr bwMode="auto">
          <a:xfrm>
            <a:off x="2836863" y="5678488"/>
            <a:ext cx="7937" cy="4762"/>
          </a:xfrm>
          <a:custGeom>
            <a:avLst/>
            <a:gdLst>
              <a:gd name="T0" fmla="*/ 3 w 4"/>
              <a:gd name="T1" fmla="*/ 2 h 3"/>
              <a:gd name="T2" fmla="*/ 1 w 4"/>
              <a:gd name="T3" fmla="*/ 3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4" name="Freeform 3266"/>
          <p:cNvSpPr>
            <a:spLocks noChangeAspect="1"/>
          </p:cNvSpPr>
          <p:nvPr/>
        </p:nvSpPr>
        <p:spPr bwMode="auto">
          <a:xfrm>
            <a:off x="2840038" y="5686425"/>
            <a:ext cx="3175" cy="9525"/>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5" name="Freeform 3267"/>
          <p:cNvSpPr>
            <a:spLocks noChangeAspect="1"/>
          </p:cNvSpPr>
          <p:nvPr/>
        </p:nvSpPr>
        <p:spPr bwMode="auto">
          <a:xfrm>
            <a:off x="2882900" y="5754688"/>
            <a:ext cx="4763" cy="7937"/>
          </a:xfrm>
          <a:custGeom>
            <a:avLst/>
            <a:gdLst>
              <a:gd name="T0" fmla="*/ 3 w 2"/>
              <a:gd name="T1" fmla="*/ 4 h 4"/>
              <a:gd name="T2" fmla="*/ 2 w 2"/>
              <a:gd name="T3" fmla="*/ 5 h 4"/>
              <a:gd name="T4" fmla="*/ 0 w 2"/>
              <a:gd name="T5" fmla="*/ 3 h 4"/>
              <a:gd name="T6" fmla="*/ 2 w 2"/>
              <a:gd name="T7" fmla="*/ 0 h 4"/>
              <a:gd name="T8" fmla="*/ 3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6" name="Freeform 3268"/>
          <p:cNvSpPr>
            <a:spLocks noChangeAspect="1"/>
          </p:cNvSpPr>
          <p:nvPr/>
        </p:nvSpPr>
        <p:spPr bwMode="auto">
          <a:xfrm>
            <a:off x="3043238" y="5870575"/>
            <a:ext cx="3175" cy="7938"/>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7" name="Freeform 3269"/>
          <p:cNvSpPr>
            <a:spLocks noChangeAspect="1"/>
          </p:cNvSpPr>
          <p:nvPr/>
        </p:nvSpPr>
        <p:spPr bwMode="auto">
          <a:xfrm>
            <a:off x="2951163" y="5838825"/>
            <a:ext cx="6350" cy="3175"/>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 name="Freeform 3270"/>
          <p:cNvSpPr>
            <a:spLocks noChangeAspect="1"/>
          </p:cNvSpPr>
          <p:nvPr/>
        </p:nvSpPr>
        <p:spPr bwMode="auto">
          <a:xfrm>
            <a:off x="5629275" y="1550988"/>
            <a:ext cx="4763" cy="7937"/>
          </a:xfrm>
          <a:custGeom>
            <a:avLst/>
            <a:gdLst>
              <a:gd name="T0" fmla="*/ 2 w 3"/>
              <a:gd name="T1" fmla="*/ 4 h 4"/>
              <a:gd name="T2" fmla="*/ 1 w 3"/>
              <a:gd name="T3" fmla="*/ 4 h 4"/>
              <a:gd name="T4" fmla="*/ 1 w 3"/>
              <a:gd name="T5" fmla="*/ 3 h 4"/>
              <a:gd name="T6" fmla="*/ 2 w 3"/>
              <a:gd name="T7" fmla="*/ 1 h 4"/>
              <a:gd name="T8" fmla="*/ 2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9" name="Freeform 3271"/>
          <p:cNvSpPr>
            <a:spLocks noChangeAspect="1"/>
          </p:cNvSpPr>
          <p:nvPr/>
        </p:nvSpPr>
        <p:spPr bwMode="auto">
          <a:xfrm>
            <a:off x="7591425" y="2570163"/>
            <a:ext cx="7938" cy="6350"/>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0" name="Freeform 3272"/>
          <p:cNvSpPr>
            <a:spLocks noChangeAspect="1"/>
          </p:cNvSpPr>
          <p:nvPr/>
        </p:nvSpPr>
        <p:spPr bwMode="auto">
          <a:xfrm>
            <a:off x="7902575" y="1978025"/>
            <a:ext cx="7938" cy="11113"/>
          </a:xfrm>
          <a:custGeom>
            <a:avLst/>
            <a:gdLst>
              <a:gd name="T0" fmla="*/ 5 w 4"/>
              <a:gd name="T1" fmla="*/ 4 h 6"/>
              <a:gd name="T2" fmla="*/ 4 w 4"/>
              <a:gd name="T3" fmla="*/ 7 h 6"/>
              <a:gd name="T4" fmla="*/ 1 w 4"/>
              <a:gd name="T5" fmla="*/ 5 h 6"/>
              <a:gd name="T6" fmla="*/ 1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1" name="Oval 3273"/>
          <p:cNvSpPr>
            <a:spLocks noChangeAspect="1" noChangeArrowheads="1"/>
          </p:cNvSpPr>
          <p:nvPr/>
        </p:nvSpPr>
        <p:spPr bwMode="auto">
          <a:xfrm>
            <a:off x="7645400" y="1744663"/>
            <a:ext cx="3175"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2" name="Freeform 3274"/>
          <p:cNvSpPr>
            <a:spLocks noChangeAspect="1"/>
          </p:cNvSpPr>
          <p:nvPr/>
        </p:nvSpPr>
        <p:spPr bwMode="auto">
          <a:xfrm>
            <a:off x="6711950" y="1689100"/>
            <a:ext cx="4763" cy="6350"/>
          </a:xfrm>
          <a:custGeom>
            <a:avLst/>
            <a:gdLst>
              <a:gd name="T0" fmla="*/ 3 w 3"/>
              <a:gd name="T1" fmla="*/ 3 h 3"/>
              <a:gd name="T2" fmla="*/ 2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3" name="Freeform 3275"/>
          <p:cNvSpPr>
            <a:spLocks noChangeAspect="1"/>
          </p:cNvSpPr>
          <p:nvPr/>
        </p:nvSpPr>
        <p:spPr bwMode="auto">
          <a:xfrm>
            <a:off x="6350000" y="1692275"/>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4" name="Freeform 3276"/>
          <p:cNvSpPr>
            <a:spLocks noChangeAspect="1"/>
          </p:cNvSpPr>
          <p:nvPr/>
        </p:nvSpPr>
        <p:spPr bwMode="auto">
          <a:xfrm>
            <a:off x="6299200" y="1816100"/>
            <a:ext cx="4763" cy="4763"/>
          </a:xfrm>
          <a:custGeom>
            <a:avLst/>
            <a:gdLst>
              <a:gd name="T0" fmla="*/ 2 w 2"/>
              <a:gd name="T1" fmla="*/ 2 h 3"/>
              <a:gd name="T2" fmla="*/ 0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5" name="Freeform 3277"/>
          <p:cNvSpPr>
            <a:spLocks noChangeAspect="1"/>
          </p:cNvSpPr>
          <p:nvPr/>
        </p:nvSpPr>
        <p:spPr bwMode="auto">
          <a:xfrm>
            <a:off x="6289675" y="1812925"/>
            <a:ext cx="6350" cy="6350"/>
          </a:xfrm>
          <a:custGeom>
            <a:avLst/>
            <a:gdLst>
              <a:gd name="T0" fmla="*/ 4 w 3"/>
              <a:gd name="T1" fmla="*/ 3 h 3"/>
              <a:gd name="T2" fmla="*/ 3 w 3"/>
              <a:gd name="T3" fmla="*/ 4 h 3"/>
              <a:gd name="T4" fmla="*/ 1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6" name="Freeform 3278"/>
          <p:cNvSpPr>
            <a:spLocks noChangeAspect="1"/>
          </p:cNvSpPr>
          <p:nvPr/>
        </p:nvSpPr>
        <p:spPr bwMode="auto">
          <a:xfrm>
            <a:off x="5954713" y="2030413"/>
            <a:ext cx="4762" cy="6350"/>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7" name="Freeform 3279"/>
          <p:cNvSpPr>
            <a:spLocks noChangeAspect="1"/>
          </p:cNvSpPr>
          <p:nvPr/>
        </p:nvSpPr>
        <p:spPr bwMode="auto">
          <a:xfrm>
            <a:off x="7361238" y="4013200"/>
            <a:ext cx="6350" cy="4763"/>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8" name="Freeform 3280"/>
          <p:cNvSpPr>
            <a:spLocks noChangeAspect="1"/>
          </p:cNvSpPr>
          <p:nvPr/>
        </p:nvSpPr>
        <p:spPr bwMode="auto">
          <a:xfrm>
            <a:off x="5405438" y="5570538"/>
            <a:ext cx="4762" cy="6350"/>
          </a:xfrm>
          <a:custGeom>
            <a:avLst/>
            <a:gdLst>
              <a:gd name="T0" fmla="*/ 2 w 2"/>
              <a:gd name="T1" fmla="*/ 3 h 3"/>
              <a:gd name="T2" fmla="*/ 0 w 2"/>
              <a:gd name="T3" fmla="*/ 3 h 3"/>
              <a:gd name="T4" fmla="*/ 2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9" name="Freeform 3281"/>
          <p:cNvSpPr>
            <a:spLocks noChangeAspect="1"/>
          </p:cNvSpPr>
          <p:nvPr/>
        </p:nvSpPr>
        <p:spPr bwMode="auto">
          <a:xfrm>
            <a:off x="712788" y="3595688"/>
            <a:ext cx="3175" cy="4762"/>
          </a:xfrm>
          <a:custGeom>
            <a:avLst/>
            <a:gdLst>
              <a:gd name="T0" fmla="*/ 1 w 2"/>
              <a:gd name="T1" fmla="*/ 2 h 3"/>
              <a:gd name="T2" fmla="*/ 0 w 2"/>
              <a:gd name="T3" fmla="*/ 3 h 3"/>
              <a:gd name="T4" fmla="*/ 0 w 2"/>
              <a:gd name="T5" fmla="*/ 1 h 3"/>
              <a:gd name="T6" fmla="*/ 1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1"/>
                </a:cubicBezTo>
                <a:cubicBezTo>
                  <a:pt x="0" y="1"/>
                  <a:pt x="1" y="0"/>
                  <a:pt x="1" y="1"/>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0" name="Freeform 3282"/>
          <p:cNvSpPr>
            <a:spLocks noChangeAspect="1"/>
          </p:cNvSpPr>
          <p:nvPr/>
        </p:nvSpPr>
        <p:spPr bwMode="auto">
          <a:xfrm>
            <a:off x="782638" y="3627438"/>
            <a:ext cx="6350" cy="4762"/>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1" y="1"/>
                  <a:pt x="0" y="1"/>
                  <a:pt x="0"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1" name="Freeform 3283"/>
          <p:cNvSpPr>
            <a:spLocks noChangeAspect="1"/>
          </p:cNvSpPr>
          <p:nvPr/>
        </p:nvSpPr>
        <p:spPr bwMode="auto">
          <a:xfrm>
            <a:off x="328613" y="2636838"/>
            <a:ext cx="4762" cy="6350"/>
          </a:xfrm>
          <a:custGeom>
            <a:avLst/>
            <a:gdLst>
              <a:gd name="T0" fmla="*/ 2 w 3"/>
              <a:gd name="T1" fmla="*/ 3 h 3"/>
              <a:gd name="T2" fmla="*/ 0 w 3"/>
              <a:gd name="T3" fmla="*/ 3 h 3"/>
              <a:gd name="T4" fmla="*/ 1 w 3"/>
              <a:gd name="T5" fmla="*/ 1 h 3"/>
              <a:gd name="T6" fmla="*/ 3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3" y="1"/>
                </a:cubicBezTo>
                <a:cubicBezTo>
                  <a:pt x="3"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2" name="Freeform 3284"/>
          <p:cNvSpPr>
            <a:spLocks noChangeAspect="1"/>
          </p:cNvSpPr>
          <p:nvPr/>
        </p:nvSpPr>
        <p:spPr bwMode="auto">
          <a:xfrm>
            <a:off x="752475" y="2482850"/>
            <a:ext cx="11113" cy="4763"/>
          </a:xfrm>
          <a:custGeom>
            <a:avLst/>
            <a:gdLst>
              <a:gd name="T0" fmla="*/ 4 w 6"/>
              <a:gd name="T1" fmla="*/ 2 h 3"/>
              <a:gd name="T2" fmla="*/ 1 w 6"/>
              <a:gd name="T3" fmla="*/ 3 h 3"/>
              <a:gd name="T4" fmla="*/ 2 w 6"/>
              <a:gd name="T5" fmla="*/ 1 h 3"/>
              <a:gd name="T6" fmla="*/ 6 w 6"/>
              <a:gd name="T7" fmla="*/ 0 h 3"/>
              <a:gd name="T8" fmla="*/ 4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2"/>
                </a:moveTo>
                <a:cubicBezTo>
                  <a:pt x="3" y="3"/>
                  <a:pt x="1" y="3"/>
                  <a:pt x="1" y="3"/>
                </a:cubicBezTo>
                <a:cubicBezTo>
                  <a:pt x="0" y="2"/>
                  <a:pt x="2" y="1"/>
                  <a:pt x="2" y="1"/>
                </a:cubicBezTo>
                <a:cubicBezTo>
                  <a:pt x="4" y="0"/>
                  <a:pt x="5" y="0"/>
                  <a:pt x="5" y="0"/>
                </a:cubicBezTo>
                <a:cubicBezTo>
                  <a:pt x="6" y="1"/>
                  <a:pt x="5" y="2"/>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3" name="Oval 3285"/>
          <p:cNvSpPr>
            <a:spLocks noChangeAspect="1" noChangeArrowheads="1"/>
          </p:cNvSpPr>
          <p:nvPr/>
        </p:nvSpPr>
        <p:spPr bwMode="auto">
          <a:xfrm>
            <a:off x="760413" y="2505075"/>
            <a:ext cx="6350" cy="1588"/>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4" name="Freeform 3286"/>
          <p:cNvSpPr>
            <a:spLocks noChangeAspect="1"/>
          </p:cNvSpPr>
          <p:nvPr/>
        </p:nvSpPr>
        <p:spPr bwMode="auto">
          <a:xfrm>
            <a:off x="647700" y="2649538"/>
            <a:ext cx="6350" cy="6350"/>
          </a:xfrm>
          <a:custGeom>
            <a:avLst/>
            <a:gdLst>
              <a:gd name="T0" fmla="*/ 3 w 3"/>
              <a:gd name="T1" fmla="*/ 3 h 3"/>
              <a:gd name="T2" fmla="*/ 1 w 3"/>
              <a:gd name="T3" fmla="*/ 3 h 3"/>
              <a:gd name="T4" fmla="*/ 1 w 3"/>
              <a:gd name="T5" fmla="*/ 1 h 3"/>
              <a:gd name="T6" fmla="*/ 4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1" y="2"/>
                </a:cubicBezTo>
                <a:cubicBezTo>
                  <a:pt x="0" y="2"/>
                  <a:pt x="1" y="1"/>
                  <a:pt x="1" y="1"/>
                </a:cubicBezTo>
                <a:cubicBezTo>
                  <a:pt x="2" y="1"/>
                  <a:pt x="3" y="0"/>
                  <a:pt x="3" y="1"/>
                </a:cubicBezTo>
                <a:cubicBezTo>
                  <a:pt x="3"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5" name="Freeform 3287"/>
          <p:cNvSpPr>
            <a:spLocks noChangeAspect="1"/>
          </p:cNvSpPr>
          <p:nvPr/>
        </p:nvSpPr>
        <p:spPr bwMode="auto">
          <a:xfrm>
            <a:off x="457200" y="2659063"/>
            <a:ext cx="6350" cy="7937"/>
          </a:xfrm>
          <a:custGeom>
            <a:avLst/>
            <a:gdLst>
              <a:gd name="T0" fmla="*/ 3 w 3"/>
              <a:gd name="T1" fmla="*/ 4 h 4"/>
              <a:gd name="T2" fmla="*/ 0 w 3"/>
              <a:gd name="T3" fmla="*/ 4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1" y="3"/>
                  <a:pt x="1" y="4"/>
                  <a:pt x="0" y="3"/>
                </a:cubicBezTo>
                <a:cubicBezTo>
                  <a:pt x="0" y="3"/>
                  <a:pt x="0" y="2"/>
                  <a:pt x="0" y="2"/>
                </a:cubicBezTo>
                <a:cubicBezTo>
                  <a:pt x="1" y="1"/>
                  <a:pt x="2" y="0"/>
                  <a:pt x="2" y="1"/>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6" name="Freeform 3288"/>
          <p:cNvSpPr>
            <a:spLocks noChangeAspect="1"/>
          </p:cNvSpPr>
          <p:nvPr/>
        </p:nvSpPr>
        <p:spPr bwMode="auto">
          <a:xfrm>
            <a:off x="819150" y="2589213"/>
            <a:ext cx="4763" cy="1587"/>
          </a:xfrm>
          <a:custGeom>
            <a:avLst/>
            <a:gdLst>
              <a:gd name="T0" fmla="*/ 0 w 2"/>
              <a:gd name="T1" fmla="*/ 1 h 1"/>
              <a:gd name="T2" fmla="*/ 0 w 2"/>
              <a:gd name="T3" fmla="*/ 1 h 1"/>
              <a:gd name="T4" fmla="*/ 2 w 2"/>
              <a:gd name="T5" fmla="*/ 0 h 1"/>
              <a:gd name="T6" fmla="*/ 3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0" y="1"/>
                  <a:pt x="0" y="1"/>
                </a:cubicBezTo>
                <a:cubicBezTo>
                  <a:pt x="0" y="0"/>
                  <a:pt x="0" y="0"/>
                  <a:pt x="1" y="0"/>
                </a:cubicBezTo>
                <a:cubicBezTo>
                  <a:pt x="1" y="0"/>
                  <a:pt x="2" y="0"/>
                  <a:pt x="2" y="1"/>
                </a:cubicBezTo>
                <a:cubicBezTo>
                  <a:pt x="2" y="1"/>
                  <a:pt x="1" y="1"/>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7" name="Freeform 3289"/>
          <p:cNvSpPr>
            <a:spLocks noChangeAspect="1"/>
          </p:cNvSpPr>
          <p:nvPr/>
        </p:nvSpPr>
        <p:spPr bwMode="auto">
          <a:xfrm>
            <a:off x="714375" y="2638425"/>
            <a:ext cx="4763" cy="4763"/>
          </a:xfrm>
          <a:custGeom>
            <a:avLst/>
            <a:gdLst>
              <a:gd name="T0" fmla="*/ 2 w 2"/>
              <a:gd name="T1" fmla="*/ 3 h 2"/>
              <a:gd name="T2" fmla="*/ 0 w 2"/>
              <a:gd name="T3" fmla="*/ 2 h 2"/>
              <a:gd name="T4" fmla="*/ 2 w 2"/>
              <a:gd name="T5" fmla="*/ 0 h 2"/>
              <a:gd name="T6" fmla="*/ 3 w 2"/>
              <a:gd name="T7" fmla="*/ 2 h 2"/>
              <a:gd name="T8" fmla="*/ 2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0" y="2"/>
                  <a:pt x="0" y="2"/>
                  <a:pt x="0" y="1"/>
                </a:cubicBezTo>
                <a:cubicBezTo>
                  <a:pt x="0" y="1"/>
                  <a:pt x="0" y="0"/>
                  <a:pt x="1" y="0"/>
                </a:cubicBezTo>
                <a:cubicBezTo>
                  <a:pt x="1" y="0"/>
                  <a:pt x="2" y="0"/>
                  <a:pt x="2" y="1"/>
                </a:cubicBezTo>
                <a:cubicBezTo>
                  <a:pt x="2" y="2"/>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 name="Freeform 3290"/>
          <p:cNvSpPr>
            <a:spLocks noChangeAspect="1"/>
          </p:cNvSpPr>
          <p:nvPr/>
        </p:nvSpPr>
        <p:spPr bwMode="auto">
          <a:xfrm>
            <a:off x="1066800" y="2533650"/>
            <a:ext cx="4763" cy="6350"/>
          </a:xfrm>
          <a:custGeom>
            <a:avLst/>
            <a:gdLst>
              <a:gd name="T0" fmla="*/ 3 w 2"/>
              <a:gd name="T1" fmla="*/ 3 h 3"/>
              <a:gd name="T2" fmla="*/ 2 w 2"/>
              <a:gd name="T3" fmla="*/ 4 h 3"/>
              <a:gd name="T4" fmla="*/ 2 w 2"/>
              <a:gd name="T5" fmla="*/ 3 h 3"/>
              <a:gd name="T6" fmla="*/ 3 w 2"/>
              <a:gd name="T7" fmla="*/ 1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9" name="Freeform 3291"/>
          <p:cNvSpPr>
            <a:spLocks noChangeAspect="1"/>
          </p:cNvSpPr>
          <p:nvPr/>
        </p:nvSpPr>
        <p:spPr bwMode="auto">
          <a:xfrm>
            <a:off x="1608138" y="2576513"/>
            <a:ext cx="1587" cy="4762"/>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0" name="Oval 3292"/>
          <p:cNvSpPr>
            <a:spLocks noChangeAspect="1" noChangeArrowheads="1"/>
          </p:cNvSpPr>
          <p:nvPr/>
        </p:nvSpPr>
        <p:spPr bwMode="auto">
          <a:xfrm>
            <a:off x="1597025" y="2559050"/>
            <a:ext cx="3175" cy="4763"/>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1" name="Freeform 3293"/>
          <p:cNvSpPr>
            <a:spLocks noChangeAspect="1"/>
          </p:cNvSpPr>
          <p:nvPr/>
        </p:nvSpPr>
        <p:spPr bwMode="auto">
          <a:xfrm>
            <a:off x="1590675" y="2554288"/>
            <a:ext cx="4763" cy="6350"/>
          </a:xfrm>
          <a:custGeom>
            <a:avLst/>
            <a:gdLst>
              <a:gd name="T0" fmla="*/ 3 w 2"/>
              <a:gd name="T1" fmla="*/ 3 h 3"/>
              <a:gd name="T2" fmla="*/ 2 w 2"/>
              <a:gd name="T3" fmla="*/ 3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2" name="Freeform 3294"/>
          <p:cNvSpPr>
            <a:spLocks noChangeAspect="1"/>
          </p:cNvSpPr>
          <p:nvPr/>
        </p:nvSpPr>
        <p:spPr bwMode="auto">
          <a:xfrm>
            <a:off x="1643063" y="2678113"/>
            <a:ext cx="3175" cy="6350"/>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3" name="Freeform 3295"/>
          <p:cNvSpPr>
            <a:spLocks noChangeAspect="1"/>
          </p:cNvSpPr>
          <p:nvPr/>
        </p:nvSpPr>
        <p:spPr bwMode="auto">
          <a:xfrm>
            <a:off x="1731963" y="2781300"/>
            <a:ext cx="1587" cy="4763"/>
          </a:xfrm>
          <a:custGeom>
            <a:avLst/>
            <a:gdLst>
              <a:gd name="T0" fmla="*/ 1 w 1"/>
              <a:gd name="T1" fmla="*/ 2 h 2"/>
              <a:gd name="T2" fmla="*/ 1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4" name="Freeform 3296"/>
          <p:cNvSpPr>
            <a:spLocks noChangeAspect="1"/>
          </p:cNvSpPr>
          <p:nvPr/>
        </p:nvSpPr>
        <p:spPr bwMode="auto">
          <a:xfrm>
            <a:off x="3721100" y="2173288"/>
            <a:ext cx="9525" cy="7937"/>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5" name="Freeform 3297"/>
          <p:cNvSpPr>
            <a:spLocks noChangeAspect="1"/>
          </p:cNvSpPr>
          <p:nvPr/>
        </p:nvSpPr>
        <p:spPr bwMode="auto">
          <a:xfrm>
            <a:off x="4121150" y="1727200"/>
            <a:ext cx="6350" cy="4763"/>
          </a:xfrm>
          <a:custGeom>
            <a:avLst/>
            <a:gdLst>
              <a:gd name="T0" fmla="*/ 1 w 3"/>
              <a:gd name="T1" fmla="*/ 3 h 2"/>
              <a:gd name="T2" fmla="*/ 0 w 3"/>
              <a:gd name="T3" fmla="*/ 2 h 2"/>
              <a:gd name="T4" fmla="*/ 3 w 3"/>
              <a:gd name="T5" fmla="*/ 0 h 2"/>
              <a:gd name="T6" fmla="*/ 4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6" name="Freeform 3298"/>
          <p:cNvSpPr>
            <a:spLocks noChangeAspect="1"/>
          </p:cNvSpPr>
          <p:nvPr/>
        </p:nvSpPr>
        <p:spPr bwMode="auto">
          <a:xfrm>
            <a:off x="4111625" y="1722438"/>
            <a:ext cx="6350" cy="3175"/>
          </a:xfrm>
          <a:custGeom>
            <a:avLst/>
            <a:gdLst>
              <a:gd name="T0" fmla="*/ 1 w 3"/>
              <a:gd name="T1" fmla="*/ 2 h 2"/>
              <a:gd name="T2" fmla="*/ 0 w 3"/>
              <a:gd name="T3" fmla="*/ 1 h 2"/>
              <a:gd name="T4" fmla="*/ 3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7" name="Freeform 3299"/>
          <p:cNvSpPr>
            <a:spLocks noChangeAspect="1"/>
          </p:cNvSpPr>
          <p:nvPr/>
        </p:nvSpPr>
        <p:spPr bwMode="auto">
          <a:xfrm>
            <a:off x="4102100" y="1717675"/>
            <a:ext cx="6350" cy="4763"/>
          </a:xfrm>
          <a:custGeom>
            <a:avLst/>
            <a:gdLst>
              <a:gd name="T0" fmla="*/ 1 w 3"/>
              <a:gd name="T1" fmla="*/ 3 h 2"/>
              <a:gd name="T2" fmla="*/ 0 w 3"/>
              <a:gd name="T3" fmla="*/ 2 h 2"/>
              <a:gd name="T4" fmla="*/ 1 w 3"/>
              <a:gd name="T5" fmla="*/ 0 h 2"/>
              <a:gd name="T6" fmla="*/ 3 w 3"/>
              <a:gd name="T7" fmla="*/ 3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 name="Freeform 3300"/>
          <p:cNvSpPr>
            <a:spLocks noChangeAspect="1"/>
          </p:cNvSpPr>
          <p:nvPr/>
        </p:nvSpPr>
        <p:spPr bwMode="auto">
          <a:xfrm>
            <a:off x="4157663" y="1801813"/>
            <a:ext cx="4762" cy="4762"/>
          </a:xfrm>
          <a:custGeom>
            <a:avLst/>
            <a:gdLst>
              <a:gd name="T0" fmla="*/ 2 w 2"/>
              <a:gd name="T1" fmla="*/ 2 h 2"/>
              <a:gd name="T2" fmla="*/ 0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9" name="Freeform 3301"/>
          <p:cNvSpPr>
            <a:spLocks noChangeAspect="1"/>
          </p:cNvSpPr>
          <p:nvPr/>
        </p:nvSpPr>
        <p:spPr bwMode="auto">
          <a:xfrm>
            <a:off x="4138613" y="1636713"/>
            <a:ext cx="1587" cy="3175"/>
          </a:xfrm>
          <a:custGeom>
            <a:avLst/>
            <a:gdLst>
              <a:gd name="T0" fmla="*/ 1 w 1"/>
              <a:gd name="T1" fmla="*/ 1 h 2"/>
              <a:gd name="T2" fmla="*/ 0 w 1"/>
              <a:gd name="T3" fmla="*/ 2 h 2"/>
              <a:gd name="T4" fmla="*/ 0 w 1"/>
              <a:gd name="T5" fmla="*/ 1 h 2"/>
              <a:gd name="T6" fmla="*/ 1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0" name="Freeform 3302"/>
          <p:cNvSpPr>
            <a:spLocks noChangeAspect="1"/>
          </p:cNvSpPr>
          <p:nvPr/>
        </p:nvSpPr>
        <p:spPr bwMode="auto">
          <a:xfrm>
            <a:off x="4144963" y="1635125"/>
            <a:ext cx="3175" cy="4763"/>
          </a:xfrm>
          <a:custGeom>
            <a:avLst/>
            <a:gdLst>
              <a:gd name="T0" fmla="*/ 2 w 2"/>
              <a:gd name="T1" fmla="*/ 1 h 3"/>
              <a:gd name="T2" fmla="*/ 2 w 2"/>
              <a:gd name="T3" fmla="*/ 3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1" name="Freeform 3303"/>
          <p:cNvSpPr>
            <a:spLocks noChangeAspect="1"/>
          </p:cNvSpPr>
          <p:nvPr/>
        </p:nvSpPr>
        <p:spPr bwMode="auto">
          <a:xfrm>
            <a:off x="4152900" y="1649413"/>
            <a:ext cx="4763" cy="6350"/>
          </a:xfrm>
          <a:custGeom>
            <a:avLst/>
            <a:gdLst>
              <a:gd name="T0" fmla="*/ 2 w 3"/>
              <a:gd name="T1" fmla="*/ 3 h 3"/>
              <a:gd name="T2" fmla="*/ 1 w 3"/>
              <a:gd name="T3" fmla="*/ 4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2" name="Freeform 3304"/>
          <p:cNvSpPr>
            <a:spLocks noChangeAspect="1"/>
          </p:cNvSpPr>
          <p:nvPr/>
        </p:nvSpPr>
        <p:spPr bwMode="auto">
          <a:xfrm>
            <a:off x="4124325" y="1646238"/>
            <a:ext cx="4763" cy="1587"/>
          </a:xfrm>
          <a:custGeom>
            <a:avLst/>
            <a:gdLst>
              <a:gd name="T0" fmla="*/ 1 w 3"/>
              <a:gd name="T1" fmla="*/ 1 h 1"/>
              <a:gd name="T2" fmla="*/ 0 w 3"/>
              <a:gd name="T3" fmla="*/ 1 h 1"/>
              <a:gd name="T4" fmla="*/ 1 w 3"/>
              <a:gd name="T5" fmla="*/ 0 h 1"/>
              <a:gd name="T6" fmla="*/ 3 w 3"/>
              <a:gd name="T7" fmla="*/ 0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3" name="Freeform 3305"/>
          <p:cNvSpPr>
            <a:spLocks noChangeAspect="1"/>
          </p:cNvSpPr>
          <p:nvPr/>
        </p:nvSpPr>
        <p:spPr bwMode="auto">
          <a:xfrm>
            <a:off x="4149725" y="1638300"/>
            <a:ext cx="6350" cy="6350"/>
          </a:xfrm>
          <a:custGeom>
            <a:avLst/>
            <a:gdLst>
              <a:gd name="T0" fmla="*/ 3 w 3"/>
              <a:gd name="T1" fmla="*/ 4 h 3"/>
              <a:gd name="T2" fmla="*/ 1 w 3"/>
              <a:gd name="T3" fmla="*/ 4 h 3"/>
              <a:gd name="T4" fmla="*/ 1 w 3"/>
              <a:gd name="T5" fmla="*/ 3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4" name="Freeform 3306"/>
          <p:cNvSpPr>
            <a:spLocks noChangeAspect="1"/>
          </p:cNvSpPr>
          <p:nvPr/>
        </p:nvSpPr>
        <p:spPr bwMode="auto">
          <a:xfrm>
            <a:off x="4167188" y="1625600"/>
            <a:ext cx="4762" cy="4763"/>
          </a:xfrm>
          <a:custGeom>
            <a:avLst/>
            <a:gdLst>
              <a:gd name="T0" fmla="*/ 2 w 2"/>
              <a:gd name="T1" fmla="*/ 2 h 3"/>
              <a:gd name="T2" fmla="*/ 0 w 2"/>
              <a:gd name="T3" fmla="*/ 3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5" name="Freeform 3307"/>
          <p:cNvSpPr>
            <a:spLocks noChangeAspect="1"/>
          </p:cNvSpPr>
          <p:nvPr/>
        </p:nvSpPr>
        <p:spPr bwMode="auto">
          <a:xfrm>
            <a:off x="4146550" y="1612900"/>
            <a:ext cx="6350" cy="7938"/>
          </a:xfrm>
          <a:custGeom>
            <a:avLst/>
            <a:gdLst>
              <a:gd name="T0" fmla="*/ 3 w 3"/>
              <a:gd name="T1" fmla="*/ 4 h 4"/>
              <a:gd name="T2" fmla="*/ 1 w 3"/>
              <a:gd name="T3" fmla="*/ 5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6" name="Freeform 3308"/>
          <p:cNvSpPr>
            <a:spLocks noChangeAspect="1"/>
          </p:cNvSpPr>
          <p:nvPr/>
        </p:nvSpPr>
        <p:spPr bwMode="auto">
          <a:xfrm>
            <a:off x="3371850" y="1835150"/>
            <a:ext cx="4763" cy="3175"/>
          </a:xfrm>
          <a:custGeom>
            <a:avLst/>
            <a:gdLst>
              <a:gd name="T0" fmla="*/ 2 w 3"/>
              <a:gd name="T1" fmla="*/ 0 h 2"/>
              <a:gd name="T2" fmla="*/ 3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7" name="Freeform 3309"/>
          <p:cNvSpPr>
            <a:spLocks noChangeAspect="1"/>
          </p:cNvSpPr>
          <p:nvPr/>
        </p:nvSpPr>
        <p:spPr bwMode="auto">
          <a:xfrm>
            <a:off x="2225675" y="1692275"/>
            <a:ext cx="6350" cy="3175"/>
          </a:xfrm>
          <a:custGeom>
            <a:avLst/>
            <a:gdLst>
              <a:gd name="T0" fmla="*/ 3 w 3"/>
              <a:gd name="T1" fmla="*/ 1 h 2"/>
              <a:gd name="T2" fmla="*/ 3 w 3"/>
              <a:gd name="T3" fmla="*/ 2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 name="Freeform 3310"/>
          <p:cNvSpPr>
            <a:spLocks noChangeAspect="1"/>
          </p:cNvSpPr>
          <p:nvPr/>
        </p:nvSpPr>
        <p:spPr bwMode="auto">
          <a:xfrm>
            <a:off x="2424113" y="1693863"/>
            <a:ext cx="3175" cy="3175"/>
          </a:xfrm>
          <a:custGeom>
            <a:avLst/>
            <a:gdLst>
              <a:gd name="T0" fmla="*/ 1 w 2"/>
              <a:gd name="T1" fmla="*/ 0 h 2"/>
              <a:gd name="T2" fmla="*/ 2 w 2"/>
              <a:gd name="T3" fmla="*/ 0 h 2"/>
              <a:gd name="T4" fmla="*/ 2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 name="Freeform 3311"/>
          <p:cNvSpPr>
            <a:spLocks noChangeAspect="1"/>
          </p:cNvSpPr>
          <p:nvPr/>
        </p:nvSpPr>
        <p:spPr bwMode="auto">
          <a:xfrm>
            <a:off x="2551113" y="1701800"/>
            <a:ext cx="4762" cy="3175"/>
          </a:xfrm>
          <a:custGeom>
            <a:avLst/>
            <a:gdLst>
              <a:gd name="T0" fmla="*/ 2 w 2"/>
              <a:gd name="T1" fmla="*/ 0 h 2"/>
              <a:gd name="T2" fmla="*/ 3 w 2"/>
              <a:gd name="T3" fmla="*/ 0 h 2"/>
              <a:gd name="T4" fmla="*/ 3 w 2"/>
              <a:gd name="T5" fmla="*/ 1 h 2"/>
              <a:gd name="T6" fmla="*/ 0 w 2"/>
              <a:gd name="T7" fmla="*/ 1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0" name="Freeform 3312"/>
          <p:cNvSpPr>
            <a:spLocks noChangeAspect="1"/>
          </p:cNvSpPr>
          <p:nvPr/>
        </p:nvSpPr>
        <p:spPr bwMode="auto">
          <a:xfrm>
            <a:off x="2576513" y="1744663"/>
            <a:ext cx="3175" cy="4762"/>
          </a:xfrm>
          <a:custGeom>
            <a:avLst/>
            <a:gdLst>
              <a:gd name="T0" fmla="*/ 0 w 2"/>
              <a:gd name="T1" fmla="*/ 2 h 2"/>
              <a:gd name="T2" fmla="*/ 1 w 2"/>
              <a:gd name="T3" fmla="*/ 0 h 2"/>
              <a:gd name="T4" fmla="*/ 2 w 2"/>
              <a:gd name="T5" fmla="*/ 2 h 2"/>
              <a:gd name="T6" fmla="*/ 1 w 2"/>
              <a:gd name="T7" fmla="*/ 3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1" name="Freeform 3313"/>
          <p:cNvSpPr>
            <a:spLocks noChangeAspect="1"/>
          </p:cNvSpPr>
          <p:nvPr/>
        </p:nvSpPr>
        <p:spPr bwMode="auto">
          <a:xfrm>
            <a:off x="2627313" y="1641475"/>
            <a:ext cx="4762" cy="6350"/>
          </a:xfrm>
          <a:custGeom>
            <a:avLst/>
            <a:gdLst>
              <a:gd name="T0" fmla="*/ 0 w 2"/>
              <a:gd name="T1" fmla="*/ 3 h 3"/>
              <a:gd name="T2" fmla="*/ 0 w 2"/>
              <a:gd name="T3" fmla="*/ 1 h 3"/>
              <a:gd name="T4" fmla="*/ 3 w 2"/>
              <a:gd name="T5" fmla="*/ 1 h 3"/>
              <a:gd name="T6" fmla="*/ 3 w 2"/>
              <a:gd name="T7" fmla="*/ 4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2" name="Freeform 3314"/>
          <p:cNvSpPr>
            <a:spLocks noChangeAspect="1"/>
          </p:cNvSpPr>
          <p:nvPr/>
        </p:nvSpPr>
        <p:spPr bwMode="auto">
          <a:xfrm>
            <a:off x="2624138" y="1543050"/>
            <a:ext cx="11112" cy="9525"/>
          </a:xfrm>
          <a:custGeom>
            <a:avLst/>
            <a:gdLst>
              <a:gd name="T0" fmla="*/ 2 w 6"/>
              <a:gd name="T1" fmla="*/ 5 h 5"/>
              <a:gd name="T2" fmla="*/ 1 w 6"/>
              <a:gd name="T3" fmla="*/ 1 h 5"/>
              <a:gd name="T4" fmla="*/ 4 w 6"/>
              <a:gd name="T5" fmla="*/ 1 h 5"/>
              <a:gd name="T6" fmla="*/ 6 w 6"/>
              <a:gd name="T7" fmla="*/ 5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3" name="Freeform 3315"/>
          <p:cNvSpPr>
            <a:spLocks noChangeAspect="1"/>
          </p:cNvSpPr>
          <p:nvPr/>
        </p:nvSpPr>
        <p:spPr bwMode="auto">
          <a:xfrm>
            <a:off x="3035300" y="1619250"/>
            <a:ext cx="7938" cy="6350"/>
          </a:xfrm>
          <a:custGeom>
            <a:avLst/>
            <a:gdLst>
              <a:gd name="T0" fmla="*/ 1 w 4"/>
              <a:gd name="T1" fmla="*/ 3 h 3"/>
              <a:gd name="T2" fmla="*/ 1 w 4"/>
              <a:gd name="T3" fmla="*/ 0 h 3"/>
              <a:gd name="T4" fmla="*/ 3 w 4"/>
              <a:gd name="T5" fmla="*/ 0 h 3"/>
              <a:gd name="T6" fmla="*/ 4 w 4"/>
              <a:gd name="T7" fmla="*/ 3 h 3"/>
              <a:gd name="T8" fmla="*/ 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4" name="Freeform 3316"/>
          <p:cNvSpPr>
            <a:spLocks noChangeAspect="1"/>
          </p:cNvSpPr>
          <p:nvPr/>
        </p:nvSpPr>
        <p:spPr bwMode="auto">
          <a:xfrm>
            <a:off x="2805113" y="1676400"/>
            <a:ext cx="7937" cy="7938"/>
          </a:xfrm>
          <a:custGeom>
            <a:avLst/>
            <a:gdLst>
              <a:gd name="T0" fmla="*/ 1 w 4"/>
              <a:gd name="T1" fmla="*/ 4 h 4"/>
              <a:gd name="T2" fmla="*/ 0 w 4"/>
              <a:gd name="T3" fmla="*/ 1 h 4"/>
              <a:gd name="T4" fmla="*/ 3 w 4"/>
              <a:gd name="T5" fmla="*/ 1 h 4"/>
              <a:gd name="T6" fmla="*/ 5 w 4"/>
              <a:gd name="T7" fmla="*/ 4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5" name="Freeform 3317"/>
          <p:cNvSpPr>
            <a:spLocks noChangeAspect="1"/>
          </p:cNvSpPr>
          <p:nvPr/>
        </p:nvSpPr>
        <p:spPr bwMode="auto">
          <a:xfrm>
            <a:off x="2459038" y="1644650"/>
            <a:ext cx="4762" cy="6350"/>
          </a:xfrm>
          <a:custGeom>
            <a:avLst/>
            <a:gdLst>
              <a:gd name="T0" fmla="*/ 1 w 3"/>
              <a:gd name="T1" fmla="*/ 1 h 4"/>
              <a:gd name="T2" fmla="*/ 3 w 3"/>
              <a:gd name="T3" fmla="*/ 0 h 4"/>
              <a:gd name="T4" fmla="*/ 2 w 3"/>
              <a:gd name="T5" fmla="*/ 2 h 4"/>
              <a:gd name="T6" fmla="*/ 1 w 3"/>
              <a:gd name="T7" fmla="*/ 3 h 4"/>
              <a:gd name="T8" fmla="*/ 1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6" name="Freeform 3318"/>
          <p:cNvSpPr>
            <a:spLocks noChangeAspect="1"/>
          </p:cNvSpPr>
          <p:nvPr/>
        </p:nvSpPr>
        <p:spPr bwMode="auto">
          <a:xfrm>
            <a:off x="2236788" y="1693863"/>
            <a:ext cx="6350" cy="3175"/>
          </a:xfrm>
          <a:custGeom>
            <a:avLst/>
            <a:gdLst>
              <a:gd name="T0" fmla="*/ 3 w 3"/>
              <a:gd name="T1" fmla="*/ 0 h 2"/>
              <a:gd name="T2" fmla="*/ 4 w 3"/>
              <a:gd name="T3" fmla="*/ 1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7" name="Freeform 3319"/>
          <p:cNvSpPr>
            <a:spLocks noChangeAspect="1"/>
          </p:cNvSpPr>
          <p:nvPr/>
        </p:nvSpPr>
        <p:spPr bwMode="auto">
          <a:xfrm>
            <a:off x="2109788" y="2084388"/>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8" name="Freeform 3320"/>
          <p:cNvSpPr>
            <a:spLocks noChangeAspect="1"/>
          </p:cNvSpPr>
          <p:nvPr/>
        </p:nvSpPr>
        <p:spPr bwMode="auto">
          <a:xfrm>
            <a:off x="2157413" y="2073275"/>
            <a:ext cx="3175" cy="3175"/>
          </a:xfrm>
          <a:custGeom>
            <a:avLst/>
            <a:gdLst>
              <a:gd name="T0" fmla="*/ 1 w 2"/>
              <a:gd name="T1" fmla="*/ 2 h 2"/>
              <a:gd name="T2" fmla="*/ 0 w 2"/>
              <a:gd name="T3" fmla="*/ 2 h 2"/>
              <a:gd name="T4" fmla="*/ 1 w 2"/>
              <a:gd name="T5" fmla="*/ 1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 name="Freeform 3321"/>
          <p:cNvSpPr>
            <a:spLocks noChangeAspect="1"/>
          </p:cNvSpPr>
          <p:nvPr/>
        </p:nvSpPr>
        <p:spPr bwMode="auto">
          <a:xfrm>
            <a:off x="2120900" y="2084388"/>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 name="Freeform 3322"/>
          <p:cNvSpPr>
            <a:spLocks noChangeAspect="1"/>
          </p:cNvSpPr>
          <p:nvPr/>
        </p:nvSpPr>
        <p:spPr bwMode="auto">
          <a:xfrm>
            <a:off x="2414588" y="2035175"/>
            <a:ext cx="3175" cy="9525"/>
          </a:xfrm>
          <a:custGeom>
            <a:avLst/>
            <a:gdLst>
              <a:gd name="T0" fmla="*/ 2 w 2"/>
              <a:gd name="T1" fmla="*/ 4 h 5"/>
              <a:gd name="T2" fmla="*/ 1 w 2"/>
              <a:gd name="T3" fmla="*/ 5 h 5"/>
              <a:gd name="T4" fmla="*/ 0 w 2"/>
              <a:gd name="T5" fmla="*/ 2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1" name="Freeform 3323"/>
          <p:cNvSpPr>
            <a:spLocks noChangeAspect="1"/>
          </p:cNvSpPr>
          <p:nvPr/>
        </p:nvSpPr>
        <p:spPr bwMode="auto">
          <a:xfrm>
            <a:off x="2279650" y="1911350"/>
            <a:ext cx="1588" cy="4763"/>
          </a:xfrm>
          <a:custGeom>
            <a:avLst/>
            <a:gdLst>
              <a:gd name="T0" fmla="*/ 1 w 1"/>
              <a:gd name="T1" fmla="*/ 2 h 3"/>
              <a:gd name="T2" fmla="*/ 0 w 1"/>
              <a:gd name="T3" fmla="*/ 3 h 3"/>
              <a:gd name="T4" fmla="*/ 0 w 1"/>
              <a:gd name="T5" fmla="*/ 2 h 3"/>
              <a:gd name="T6" fmla="*/ 0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2" name="Freeform 3324"/>
          <p:cNvSpPr>
            <a:spLocks noChangeAspect="1"/>
          </p:cNvSpPr>
          <p:nvPr/>
        </p:nvSpPr>
        <p:spPr bwMode="auto">
          <a:xfrm>
            <a:off x="2300288" y="1847850"/>
            <a:ext cx="6350" cy="3175"/>
          </a:xfrm>
          <a:custGeom>
            <a:avLst/>
            <a:gdLst>
              <a:gd name="T0" fmla="*/ 3 w 3"/>
              <a:gd name="T1" fmla="*/ 2 h 2"/>
              <a:gd name="T2" fmla="*/ 1 w 3"/>
              <a:gd name="T3" fmla="*/ 2 h 2"/>
              <a:gd name="T4" fmla="*/ 1 w 3"/>
              <a:gd name="T5" fmla="*/ 1 h 2"/>
              <a:gd name="T6" fmla="*/ 4 w 3"/>
              <a:gd name="T7" fmla="*/ 1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3" name="Freeform 3325"/>
          <p:cNvSpPr>
            <a:spLocks noChangeAspect="1"/>
          </p:cNvSpPr>
          <p:nvPr/>
        </p:nvSpPr>
        <p:spPr bwMode="auto">
          <a:xfrm>
            <a:off x="2062163" y="1752600"/>
            <a:ext cx="6350" cy="3175"/>
          </a:xfrm>
          <a:custGeom>
            <a:avLst/>
            <a:gdLst>
              <a:gd name="T0" fmla="*/ 3 w 3"/>
              <a:gd name="T1" fmla="*/ 2 h 2"/>
              <a:gd name="T2" fmla="*/ 1 w 3"/>
              <a:gd name="T3" fmla="*/ 2 h 2"/>
              <a:gd name="T4" fmla="*/ 1 w 3"/>
              <a:gd name="T5" fmla="*/ 1 h 2"/>
              <a:gd name="T6" fmla="*/ 4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4" name="Freeform 3326"/>
          <p:cNvSpPr>
            <a:spLocks noChangeAspect="1"/>
          </p:cNvSpPr>
          <p:nvPr/>
        </p:nvSpPr>
        <p:spPr bwMode="auto">
          <a:xfrm>
            <a:off x="2414588" y="1985963"/>
            <a:ext cx="3175" cy="3175"/>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5" name="Freeform 3327"/>
          <p:cNvSpPr>
            <a:spLocks noChangeAspect="1"/>
          </p:cNvSpPr>
          <p:nvPr/>
        </p:nvSpPr>
        <p:spPr bwMode="auto">
          <a:xfrm>
            <a:off x="2468563" y="1835150"/>
            <a:ext cx="4762" cy="3175"/>
          </a:xfrm>
          <a:custGeom>
            <a:avLst/>
            <a:gdLst>
              <a:gd name="T0" fmla="*/ 1 w 3"/>
              <a:gd name="T1" fmla="*/ 2 h 2"/>
              <a:gd name="T2" fmla="*/ 0 w 3"/>
              <a:gd name="T3" fmla="*/ 2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6" name="Freeform 3328"/>
          <p:cNvSpPr>
            <a:spLocks noChangeAspect="1"/>
          </p:cNvSpPr>
          <p:nvPr/>
        </p:nvSpPr>
        <p:spPr bwMode="auto">
          <a:xfrm>
            <a:off x="2522538" y="1881188"/>
            <a:ext cx="6350" cy="4762"/>
          </a:xfrm>
          <a:custGeom>
            <a:avLst/>
            <a:gdLst>
              <a:gd name="T0" fmla="*/ 3 w 3"/>
              <a:gd name="T1" fmla="*/ 2 h 3"/>
              <a:gd name="T2" fmla="*/ 1 w 3"/>
              <a:gd name="T3" fmla="*/ 3 h 3"/>
              <a:gd name="T4" fmla="*/ 0 w 3"/>
              <a:gd name="T5" fmla="*/ 1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7" name="Freeform 3329"/>
          <p:cNvSpPr>
            <a:spLocks noChangeAspect="1"/>
          </p:cNvSpPr>
          <p:nvPr/>
        </p:nvSpPr>
        <p:spPr bwMode="auto">
          <a:xfrm>
            <a:off x="2674938" y="1827213"/>
            <a:ext cx="6350" cy="1587"/>
          </a:xfrm>
          <a:custGeom>
            <a:avLst/>
            <a:gdLst>
              <a:gd name="T0" fmla="*/ 3 w 3"/>
              <a:gd name="T1" fmla="*/ 0 h 1"/>
              <a:gd name="T2" fmla="*/ 4 w 3"/>
              <a:gd name="T3" fmla="*/ 1 h 1"/>
              <a:gd name="T4" fmla="*/ 1 w 3"/>
              <a:gd name="T5" fmla="*/ 1 h 1"/>
              <a:gd name="T6" fmla="*/ 0 w 3"/>
              <a:gd name="T7" fmla="*/ 1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8" name="Freeform 3330"/>
          <p:cNvSpPr>
            <a:spLocks noChangeAspect="1"/>
          </p:cNvSpPr>
          <p:nvPr/>
        </p:nvSpPr>
        <p:spPr bwMode="auto">
          <a:xfrm>
            <a:off x="2887663" y="1897063"/>
            <a:ext cx="4762" cy="4762"/>
          </a:xfrm>
          <a:custGeom>
            <a:avLst/>
            <a:gdLst>
              <a:gd name="T0" fmla="*/ 1 w 3"/>
              <a:gd name="T1" fmla="*/ 3 h 2"/>
              <a:gd name="T2" fmla="*/ 0 w 3"/>
              <a:gd name="T3" fmla="*/ 2 h 2"/>
              <a:gd name="T4" fmla="*/ 2 w 3"/>
              <a:gd name="T5" fmla="*/ 2 h 2"/>
              <a:gd name="T6" fmla="*/ 3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 name="Freeform 3331"/>
          <p:cNvSpPr>
            <a:spLocks noChangeAspect="1"/>
          </p:cNvSpPr>
          <p:nvPr/>
        </p:nvSpPr>
        <p:spPr bwMode="auto">
          <a:xfrm>
            <a:off x="3111500" y="2016125"/>
            <a:ext cx="6350" cy="3175"/>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 name="Freeform 3332"/>
          <p:cNvSpPr>
            <a:spLocks noChangeAspect="1"/>
          </p:cNvSpPr>
          <p:nvPr/>
        </p:nvSpPr>
        <p:spPr bwMode="auto">
          <a:xfrm>
            <a:off x="3101975" y="2011363"/>
            <a:ext cx="6350" cy="6350"/>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1" name="Freeform 3333"/>
          <p:cNvSpPr>
            <a:spLocks noChangeAspect="1"/>
          </p:cNvSpPr>
          <p:nvPr/>
        </p:nvSpPr>
        <p:spPr bwMode="auto">
          <a:xfrm>
            <a:off x="3141663" y="2244725"/>
            <a:ext cx="4762" cy="4763"/>
          </a:xfrm>
          <a:custGeom>
            <a:avLst/>
            <a:gdLst>
              <a:gd name="T0" fmla="*/ 3 w 2"/>
              <a:gd name="T1" fmla="*/ 1 h 3"/>
              <a:gd name="T2" fmla="*/ 3 w 2"/>
              <a:gd name="T3" fmla="*/ 2 h 3"/>
              <a:gd name="T4" fmla="*/ 0 w 2"/>
              <a:gd name="T5" fmla="*/ 2 h 3"/>
              <a:gd name="T6" fmla="*/ 2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2" name="Freeform 3334"/>
          <p:cNvSpPr>
            <a:spLocks noChangeAspect="1"/>
          </p:cNvSpPr>
          <p:nvPr/>
        </p:nvSpPr>
        <p:spPr bwMode="auto">
          <a:xfrm>
            <a:off x="3135313" y="2228850"/>
            <a:ext cx="4762" cy="6350"/>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3" name="Freeform 3335"/>
          <p:cNvSpPr>
            <a:spLocks noChangeAspect="1"/>
          </p:cNvSpPr>
          <p:nvPr/>
        </p:nvSpPr>
        <p:spPr bwMode="auto">
          <a:xfrm>
            <a:off x="3081338" y="2271713"/>
            <a:ext cx="3175" cy="4762"/>
          </a:xfrm>
          <a:custGeom>
            <a:avLst/>
            <a:gdLst>
              <a:gd name="T0" fmla="*/ 2 w 2"/>
              <a:gd name="T1" fmla="*/ 1 h 3"/>
              <a:gd name="T2" fmla="*/ 2 w 2"/>
              <a:gd name="T3" fmla="*/ 2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4" name="Freeform 3336"/>
          <p:cNvSpPr>
            <a:spLocks noChangeAspect="1"/>
          </p:cNvSpPr>
          <p:nvPr/>
        </p:nvSpPr>
        <p:spPr bwMode="auto">
          <a:xfrm>
            <a:off x="3122613" y="2211388"/>
            <a:ext cx="6350" cy="6350"/>
          </a:xfrm>
          <a:custGeom>
            <a:avLst/>
            <a:gdLst>
              <a:gd name="T0" fmla="*/ 3 w 3"/>
              <a:gd name="T1" fmla="*/ 4 h 3"/>
              <a:gd name="T2" fmla="*/ 0 w 3"/>
              <a:gd name="T3" fmla="*/ 4 h 3"/>
              <a:gd name="T4" fmla="*/ 1 w 3"/>
              <a:gd name="T5" fmla="*/ 1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5" name="Freeform 3337"/>
          <p:cNvSpPr>
            <a:spLocks noChangeAspect="1"/>
          </p:cNvSpPr>
          <p:nvPr/>
        </p:nvSpPr>
        <p:spPr bwMode="auto">
          <a:xfrm>
            <a:off x="3192463" y="2112963"/>
            <a:ext cx="6350" cy="6350"/>
          </a:xfrm>
          <a:custGeom>
            <a:avLst/>
            <a:gdLst>
              <a:gd name="T0" fmla="*/ 3 w 4"/>
              <a:gd name="T1" fmla="*/ 4 h 3"/>
              <a:gd name="T2" fmla="*/ 1 w 4"/>
              <a:gd name="T3" fmla="*/ 4 h 3"/>
              <a:gd name="T4" fmla="*/ 2 w 4"/>
              <a:gd name="T5" fmla="*/ 1 h 3"/>
              <a:gd name="T6" fmla="*/ 4 w 4"/>
              <a:gd name="T7" fmla="*/ 0 h 3"/>
              <a:gd name="T8" fmla="*/ 3 w 4"/>
              <a:gd name="T9" fmla="*/ 4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6" name="Freeform 3338"/>
          <p:cNvSpPr>
            <a:spLocks noChangeAspect="1"/>
          </p:cNvSpPr>
          <p:nvPr/>
        </p:nvSpPr>
        <p:spPr bwMode="auto">
          <a:xfrm>
            <a:off x="2786063" y="2008188"/>
            <a:ext cx="6350" cy="3175"/>
          </a:xfrm>
          <a:custGeom>
            <a:avLst/>
            <a:gdLst>
              <a:gd name="T0" fmla="*/ 3 w 3"/>
              <a:gd name="T1" fmla="*/ 0 h 2"/>
              <a:gd name="T2" fmla="*/ 4 w 3"/>
              <a:gd name="T3" fmla="*/ 1 h 2"/>
              <a:gd name="T4" fmla="*/ 3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7" name="Freeform 3339"/>
          <p:cNvSpPr>
            <a:spLocks noChangeAspect="1"/>
          </p:cNvSpPr>
          <p:nvPr/>
        </p:nvSpPr>
        <p:spPr bwMode="auto">
          <a:xfrm>
            <a:off x="2803525" y="2024063"/>
            <a:ext cx="9525" cy="3175"/>
          </a:xfrm>
          <a:custGeom>
            <a:avLst/>
            <a:gdLst>
              <a:gd name="T0" fmla="*/ 4 w 5"/>
              <a:gd name="T1" fmla="*/ 1 h 2"/>
              <a:gd name="T2" fmla="*/ 6 w 5"/>
              <a:gd name="T3" fmla="*/ 2 h 2"/>
              <a:gd name="T4" fmla="*/ 4 w 5"/>
              <a:gd name="T5" fmla="*/ 2 h 2"/>
              <a:gd name="T6" fmla="*/ 1 w 5"/>
              <a:gd name="T7" fmla="*/ 1 h 2"/>
              <a:gd name="T8" fmla="*/ 4 w 5"/>
              <a:gd name="T9" fmla="*/ 1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8" name="Freeform 3340"/>
          <p:cNvSpPr>
            <a:spLocks noChangeAspect="1"/>
          </p:cNvSpPr>
          <p:nvPr/>
        </p:nvSpPr>
        <p:spPr bwMode="auto">
          <a:xfrm>
            <a:off x="3116263" y="2359025"/>
            <a:ext cx="3175" cy="3175"/>
          </a:xfrm>
          <a:custGeom>
            <a:avLst/>
            <a:gdLst>
              <a:gd name="T0" fmla="*/ 2 w 2"/>
              <a:gd name="T1" fmla="*/ 1 h 2"/>
              <a:gd name="T2" fmla="*/ 2 w 2"/>
              <a:gd name="T3" fmla="*/ 2 h 2"/>
              <a:gd name="T4" fmla="*/ 1 w 2"/>
              <a:gd name="T5" fmla="*/ 2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9" name="Freeform 3341"/>
          <p:cNvSpPr>
            <a:spLocks noChangeAspect="1"/>
          </p:cNvSpPr>
          <p:nvPr/>
        </p:nvSpPr>
        <p:spPr bwMode="auto">
          <a:xfrm>
            <a:off x="2851150" y="2238375"/>
            <a:ext cx="3175" cy="6350"/>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0" name="Freeform 3342"/>
          <p:cNvSpPr>
            <a:spLocks noChangeAspect="1"/>
          </p:cNvSpPr>
          <p:nvPr/>
        </p:nvSpPr>
        <p:spPr bwMode="auto">
          <a:xfrm>
            <a:off x="3116263" y="2316163"/>
            <a:ext cx="3175" cy="6350"/>
          </a:xfrm>
          <a:custGeom>
            <a:avLst/>
            <a:gdLst>
              <a:gd name="T0" fmla="*/ 2 w 2"/>
              <a:gd name="T1" fmla="*/ 1 h 3"/>
              <a:gd name="T2" fmla="*/ 2 w 2"/>
              <a:gd name="T3" fmla="*/ 3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1" name="Freeform 3343"/>
          <p:cNvSpPr>
            <a:spLocks noChangeAspect="1"/>
          </p:cNvSpPr>
          <p:nvPr/>
        </p:nvSpPr>
        <p:spPr bwMode="auto">
          <a:xfrm>
            <a:off x="2779713" y="2519363"/>
            <a:ext cx="4762" cy="9525"/>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2" name="Freeform 3344"/>
          <p:cNvSpPr>
            <a:spLocks noChangeAspect="1"/>
          </p:cNvSpPr>
          <p:nvPr/>
        </p:nvSpPr>
        <p:spPr bwMode="auto">
          <a:xfrm>
            <a:off x="2736850" y="2667000"/>
            <a:ext cx="9525" cy="6350"/>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3" name="Freeform 3345"/>
          <p:cNvSpPr>
            <a:spLocks noChangeAspect="1"/>
          </p:cNvSpPr>
          <p:nvPr/>
        </p:nvSpPr>
        <p:spPr bwMode="auto">
          <a:xfrm>
            <a:off x="2751138" y="2516188"/>
            <a:ext cx="7937" cy="7937"/>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4" name="Oval 3346"/>
          <p:cNvSpPr>
            <a:spLocks noChangeAspect="1" noChangeArrowheads="1"/>
          </p:cNvSpPr>
          <p:nvPr/>
        </p:nvSpPr>
        <p:spPr bwMode="auto">
          <a:xfrm>
            <a:off x="3244850" y="2835275"/>
            <a:ext cx="1588"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5" name="Freeform 3347"/>
          <p:cNvSpPr>
            <a:spLocks noChangeAspect="1"/>
          </p:cNvSpPr>
          <p:nvPr/>
        </p:nvSpPr>
        <p:spPr bwMode="auto">
          <a:xfrm>
            <a:off x="3303588" y="2740025"/>
            <a:ext cx="6350" cy="4763"/>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6" name="Oval 3348"/>
          <p:cNvSpPr>
            <a:spLocks noChangeAspect="1" noChangeArrowheads="1"/>
          </p:cNvSpPr>
          <p:nvPr/>
        </p:nvSpPr>
        <p:spPr bwMode="auto">
          <a:xfrm>
            <a:off x="3008313" y="3294063"/>
            <a:ext cx="3175" cy="4762"/>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7" name="Oval 3349"/>
          <p:cNvSpPr>
            <a:spLocks noChangeAspect="1" noChangeArrowheads="1"/>
          </p:cNvSpPr>
          <p:nvPr/>
        </p:nvSpPr>
        <p:spPr bwMode="auto">
          <a:xfrm>
            <a:off x="2763838" y="3532188"/>
            <a:ext cx="1587"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8" name="Freeform 3350"/>
          <p:cNvSpPr>
            <a:spLocks noChangeAspect="1"/>
          </p:cNvSpPr>
          <p:nvPr/>
        </p:nvSpPr>
        <p:spPr bwMode="auto">
          <a:xfrm>
            <a:off x="2587625" y="3608388"/>
            <a:ext cx="6350" cy="4762"/>
          </a:xfrm>
          <a:custGeom>
            <a:avLst/>
            <a:gdLst>
              <a:gd name="T0" fmla="*/ 3 w 3"/>
              <a:gd name="T1" fmla="*/ 3 h 2"/>
              <a:gd name="T2" fmla="*/ 1 w 3"/>
              <a:gd name="T3" fmla="*/ 3 h 2"/>
              <a:gd name="T4" fmla="*/ 1 w 3"/>
              <a:gd name="T5" fmla="*/ 0 h 2"/>
              <a:gd name="T6" fmla="*/ 4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9" name="Freeform 3351"/>
          <p:cNvSpPr>
            <a:spLocks noChangeAspect="1"/>
          </p:cNvSpPr>
          <p:nvPr/>
        </p:nvSpPr>
        <p:spPr bwMode="auto">
          <a:xfrm>
            <a:off x="2660650" y="3579813"/>
            <a:ext cx="4763" cy="4762"/>
          </a:xfrm>
          <a:custGeom>
            <a:avLst/>
            <a:gdLst>
              <a:gd name="T0" fmla="*/ 2 w 3"/>
              <a:gd name="T1" fmla="*/ 3 h 2"/>
              <a:gd name="T2" fmla="*/ 0 w 3"/>
              <a:gd name="T3" fmla="*/ 2 h 2"/>
              <a:gd name="T4" fmla="*/ 1 w 3"/>
              <a:gd name="T5" fmla="*/ 0 h 2"/>
              <a:gd name="T6" fmla="*/ 3 w 3"/>
              <a:gd name="T7" fmla="*/ 2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 name="Freeform 3352"/>
          <p:cNvSpPr>
            <a:spLocks noChangeAspect="1"/>
          </p:cNvSpPr>
          <p:nvPr/>
        </p:nvSpPr>
        <p:spPr bwMode="auto">
          <a:xfrm>
            <a:off x="2479675" y="3749675"/>
            <a:ext cx="4763" cy="3175"/>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1" name="Freeform 3353"/>
          <p:cNvSpPr>
            <a:spLocks noChangeAspect="1"/>
          </p:cNvSpPr>
          <p:nvPr/>
        </p:nvSpPr>
        <p:spPr bwMode="auto">
          <a:xfrm>
            <a:off x="2794000" y="3609975"/>
            <a:ext cx="4763" cy="4763"/>
          </a:xfrm>
          <a:custGeom>
            <a:avLst/>
            <a:gdLst>
              <a:gd name="T0" fmla="*/ 2 w 3"/>
              <a:gd name="T1" fmla="*/ 3 h 2"/>
              <a:gd name="T2" fmla="*/ 1 w 3"/>
              <a:gd name="T3" fmla="*/ 3 h 2"/>
              <a:gd name="T4" fmla="*/ 1 w 3"/>
              <a:gd name="T5" fmla="*/ 2 h 2"/>
              <a:gd name="T6" fmla="*/ 2 w 3"/>
              <a:gd name="T7" fmla="*/ 0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2" name="Freeform 3354"/>
          <p:cNvSpPr>
            <a:spLocks noChangeAspect="1"/>
          </p:cNvSpPr>
          <p:nvPr/>
        </p:nvSpPr>
        <p:spPr bwMode="auto">
          <a:xfrm>
            <a:off x="2774950" y="3575050"/>
            <a:ext cx="3175" cy="4763"/>
          </a:xfrm>
          <a:custGeom>
            <a:avLst/>
            <a:gdLst>
              <a:gd name="T0" fmla="*/ 2 w 2"/>
              <a:gd name="T1" fmla="*/ 2 h 3"/>
              <a:gd name="T2" fmla="*/ 1 w 2"/>
              <a:gd name="T3" fmla="*/ 3 h 3"/>
              <a:gd name="T4" fmla="*/ 0 w 2"/>
              <a:gd name="T5" fmla="*/ 1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3" name="Freeform 3355"/>
          <p:cNvSpPr>
            <a:spLocks noChangeAspect="1"/>
          </p:cNvSpPr>
          <p:nvPr/>
        </p:nvSpPr>
        <p:spPr bwMode="auto">
          <a:xfrm>
            <a:off x="2827338" y="3603625"/>
            <a:ext cx="6350" cy="3175"/>
          </a:xfrm>
          <a:custGeom>
            <a:avLst/>
            <a:gdLst>
              <a:gd name="T0" fmla="*/ 3 w 3"/>
              <a:gd name="T1" fmla="*/ 1 h 2"/>
              <a:gd name="T2" fmla="*/ 3 w 3"/>
              <a:gd name="T3" fmla="*/ 1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4" name="Freeform 3356"/>
          <p:cNvSpPr>
            <a:spLocks noChangeAspect="1"/>
          </p:cNvSpPr>
          <p:nvPr/>
        </p:nvSpPr>
        <p:spPr bwMode="auto">
          <a:xfrm>
            <a:off x="2813050" y="3603625"/>
            <a:ext cx="3175" cy="1588"/>
          </a:xfrm>
          <a:custGeom>
            <a:avLst/>
            <a:gdLst>
              <a:gd name="T0" fmla="*/ 1 w 2"/>
              <a:gd name="T1" fmla="*/ 0 h 1"/>
              <a:gd name="T2" fmla="*/ 2 w 2"/>
              <a:gd name="T3" fmla="*/ 0 h 1"/>
              <a:gd name="T4" fmla="*/ 1 w 2"/>
              <a:gd name="T5" fmla="*/ 1 h 1"/>
              <a:gd name="T6" fmla="*/ 0 w 2"/>
              <a:gd name="T7" fmla="*/ 1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5" name="Oval 3357"/>
          <p:cNvSpPr>
            <a:spLocks noChangeAspect="1" noChangeArrowheads="1"/>
          </p:cNvSpPr>
          <p:nvPr/>
        </p:nvSpPr>
        <p:spPr bwMode="auto">
          <a:xfrm>
            <a:off x="2984500" y="3714750"/>
            <a:ext cx="3175" cy="3175"/>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6" name="Freeform 3358"/>
          <p:cNvSpPr>
            <a:spLocks noChangeAspect="1"/>
          </p:cNvSpPr>
          <p:nvPr/>
        </p:nvSpPr>
        <p:spPr bwMode="auto">
          <a:xfrm>
            <a:off x="3024188" y="3705225"/>
            <a:ext cx="6350" cy="6350"/>
          </a:xfrm>
          <a:custGeom>
            <a:avLst/>
            <a:gdLst>
              <a:gd name="T0" fmla="*/ 1 w 3"/>
              <a:gd name="T1" fmla="*/ 4 h 3"/>
              <a:gd name="T2" fmla="*/ 0 w 3"/>
              <a:gd name="T3" fmla="*/ 4 h 3"/>
              <a:gd name="T4" fmla="*/ 1 w 3"/>
              <a:gd name="T5" fmla="*/ 1 h 3"/>
              <a:gd name="T6" fmla="*/ 3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7" name="Freeform 3359"/>
          <p:cNvSpPr>
            <a:spLocks noChangeAspect="1"/>
          </p:cNvSpPr>
          <p:nvPr/>
        </p:nvSpPr>
        <p:spPr bwMode="auto">
          <a:xfrm>
            <a:off x="3055938" y="3736975"/>
            <a:ext cx="4762" cy="3175"/>
          </a:xfrm>
          <a:custGeom>
            <a:avLst/>
            <a:gdLst>
              <a:gd name="T0" fmla="*/ 2 w 2"/>
              <a:gd name="T1" fmla="*/ 1 h 2"/>
              <a:gd name="T2" fmla="*/ 0 w 2"/>
              <a:gd name="T3" fmla="*/ 1 h 2"/>
              <a:gd name="T4" fmla="*/ 2 w 2"/>
              <a:gd name="T5" fmla="*/ 0 h 2"/>
              <a:gd name="T6" fmla="*/ 3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8" name="Freeform 3360"/>
          <p:cNvSpPr>
            <a:spLocks noChangeAspect="1"/>
          </p:cNvSpPr>
          <p:nvPr/>
        </p:nvSpPr>
        <p:spPr bwMode="auto">
          <a:xfrm>
            <a:off x="3055938" y="3719513"/>
            <a:ext cx="4762" cy="3175"/>
          </a:xfrm>
          <a:custGeom>
            <a:avLst/>
            <a:gdLst>
              <a:gd name="T0" fmla="*/ 3 w 2"/>
              <a:gd name="T1" fmla="*/ 1 h 2"/>
              <a:gd name="T2" fmla="*/ 3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9" name="Freeform 3361"/>
          <p:cNvSpPr>
            <a:spLocks noChangeAspect="1"/>
          </p:cNvSpPr>
          <p:nvPr/>
        </p:nvSpPr>
        <p:spPr bwMode="auto">
          <a:xfrm>
            <a:off x="2987675" y="3883025"/>
            <a:ext cx="4763" cy="3175"/>
          </a:xfrm>
          <a:custGeom>
            <a:avLst/>
            <a:gdLst>
              <a:gd name="T0" fmla="*/ 3 w 2"/>
              <a:gd name="T1" fmla="*/ 1 h 2"/>
              <a:gd name="T2" fmla="*/ 2 w 2"/>
              <a:gd name="T3" fmla="*/ 2 h 2"/>
              <a:gd name="T4" fmla="*/ 0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 name="Freeform 3362"/>
          <p:cNvSpPr>
            <a:spLocks noChangeAspect="1"/>
          </p:cNvSpPr>
          <p:nvPr/>
        </p:nvSpPr>
        <p:spPr bwMode="auto">
          <a:xfrm>
            <a:off x="3060700" y="3863975"/>
            <a:ext cx="1588" cy="6350"/>
          </a:xfrm>
          <a:custGeom>
            <a:avLst/>
            <a:gdLst>
              <a:gd name="T0" fmla="*/ 1 w 1"/>
              <a:gd name="T1" fmla="*/ 3 h 3"/>
              <a:gd name="T2" fmla="*/ 1 w 1"/>
              <a:gd name="T3" fmla="*/ 4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1" name="Freeform 3363"/>
          <p:cNvSpPr>
            <a:spLocks noChangeAspect="1"/>
          </p:cNvSpPr>
          <p:nvPr/>
        </p:nvSpPr>
        <p:spPr bwMode="auto">
          <a:xfrm>
            <a:off x="3068638" y="3841750"/>
            <a:ext cx="1587" cy="4763"/>
          </a:xfrm>
          <a:custGeom>
            <a:avLst/>
            <a:gdLst>
              <a:gd name="T0" fmla="*/ 1 w 1"/>
              <a:gd name="T1" fmla="*/ 2 h 3"/>
              <a:gd name="T2" fmla="*/ 0 w 1"/>
              <a:gd name="T3" fmla="*/ 3 h 3"/>
              <a:gd name="T4" fmla="*/ 0 w 1"/>
              <a:gd name="T5" fmla="*/ 2 h 3"/>
              <a:gd name="T6" fmla="*/ 1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2" name="Freeform 3364"/>
          <p:cNvSpPr>
            <a:spLocks noChangeAspect="1"/>
          </p:cNvSpPr>
          <p:nvPr/>
        </p:nvSpPr>
        <p:spPr bwMode="auto">
          <a:xfrm>
            <a:off x="3055938" y="3873500"/>
            <a:ext cx="4762" cy="6350"/>
          </a:xfrm>
          <a:custGeom>
            <a:avLst/>
            <a:gdLst>
              <a:gd name="T0" fmla="*/ 2 w 2"/>
              <a:gd name="T1" fmla="*/ 3 h 3"/>
              <a:gd name="T2" fmla="*/ 2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3" name="Freeform 3365"/>
          <p:cNvSpPr>
            <a:spLocks noChangeAspect="1"/>
          </p:cNvSpPr>
          <p:nvPr/>
        </p:nvSpPr>
        <p:spPr bwMode="auto">
          <a:xfrm>
            <a:off x="3078163" y="3895725"/>
            <a:ext cx="4762" cy="6350"/>
          </a:xfrm>
          <a:custGeom>
            <a:avLst/>
            <a:gdLst>
              <a:gd name="T0" fmla="*/ 2 w 3"/>
              <a:gd name="T1" fmla="*/ 3 h 3"/>
              <a:gd name="T2" fmla="*/ 0 w 3"/>
              <a:gd name="T3" fmla="*/ 3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4" name="Freeform 3366"/>
          <p:cNvSpPr>
            <a:spLocks noChangeAspect="1"/>
          </p:cNvSpPr>
          <p:nvPr/>
        </p:nvSpPr>
        <p:spPr bwMode="auto">
          <a:xfrm>
            <a:off x="3328988" y="4187825"/>
            <a:ext cx="6350" cy="6350"/>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5" name="Freeform 3367"/>
          <p:cNvSpPr>
            <a:spLocks noChangeAspect="1"/>
          </p:cNvSpPr>
          <p:nvPr/>
        </p:nvSpPr>
        <p:spPr bwMode="auto">
          <a:xfrm>
            <a:off x="2328863" y="4214813"/>
            <a:ext cx="3175" cy="4762"/>
          </a:xfrm>
          <a:custGeom>
            <a:avLst/>
            <a:gdLst>
              <a:gd name="T0" fmla="*/ 1 w 2"/>
              <a:gd name="T1" fmla="*/ 2 h 3"/>
              <a:gd name="T2" fmla="*/ 0 w 2"/>
              <a:gd name="T3" fmla="*/ 2 h 3"/>
              <a:gd name="T4" fmla="*/ 0 w 2"/>
              <a:gd name="T5" fmla="*/ 1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6" name="Freeform 3368"/>
          <p:cNvSpPr>
            <a:spLocks noChangeAspect="1"/>
          </p:cNvSpPr>
          <p:nvPr/>
        </p:nvSpPr>
        <p:spPr bwMode="auto">
          <a:xfrm>
            <a:off x="2349500" y="4208463"/>
            <a:ext cx="4763" cy="6350"/>
          </a:xfrm>
          <a:custGeom>
            <a:avLst/>
            <a:gdLst>
              <a:gd name="T0" fmla="*/ 3 w 2"/>
              <a:gd name="T1" fmla="*/ 1 h 3"/>
              <a:gd name="T2" fmla="*/ 3 w 2"/>
              <a:gd name="T3" fmla="*/ 4 h 3"/>
              <a:gd name="T4" fmla="*/ 2 w 2"/>
              <a:gd name="T5" fmla="*/ 3 h 3"/>
              <a:gd name="T6" fmla="*/ 0 w 2"/>
              <a:gd name="T7" fmla="*/ 1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7" name="Freeform 3369"/>
          <p:cNvSpPr>
            <a:spLocks noChangeAspect="1"/>
          </p:cNvSpPr>
          <p:nvPr/>
        </p:nvSpPr>
        <p:spPr bwMode="auto">
          <a:xfrm>
            <a:off x="2603500" y="4283075"/>
            <a:ext cx="3175" cy="3175"/>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8" name="Freeform 3370"/>
          <p:cNvSpPr>
            <a:spLocks noChangeAspect="1"/>
          </p:cNvSpPr>
          <p:nvPr/>
        </p:nvSpPr>
        <p:spPr bwMode="auto">
          <a:xfrm>
            <a:off x="2608263" y="4279900"/>
            <a:ext cx="6350"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9" name="Freeform 3371"/>
          <p:cNvSpPr>
            <a:spLocks noChangeAspect="1"/>
          </p:cNvSpPr>
          <p:nvPr/>
        </p:nvSpPr>
        <p:spPr bwMode="auto">
          <a:xfrm>
            <a:off x="2852738" y="5535613"/>
            <a:ext cx="3175" cy="3175"/>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 name="Freeform 3372"/>
          <p:cNvSpPr>
            <a:spLocks noChangeAspect="1"/>
          </p:cNvSpPr>
          <p:nvPr/>
        </p:nvSpPr>
        <p:spPr bwMode="auto">
          <a:xfrm>
            <a:off x="2854325" y="5422900"/>
            <a:ext cx="4763" cy="4763"/>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1" name="Freeform 3373"/>
          <p:cNvSpPr>
            <a:spLocks noChangeAspect="1"/>
          </p:cNvSpPr>
          <p:nvPr/>
        </p:nvSpPr>
        <p:spPr bwMode="auto">
          <a:xfrm>
            <a:off x="2832100" y="5489575"/>
            <a:ext cx="3175" cy="3175"/>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2" name="Freeform 3374"/>
          <p:cNvSpPr>
            <a:spLocks noChangeAspect="1"/>
          </p:cNvSpPr>
          <p:nvPr/>
        </p:nvSpPr>
        <p:spPr bwMode="auto">
          <a:xfrm>
            <a:off x="2840038" y="5507038"/>
            <a:ext cx="4762" cy="3175"/>
          </a:xfrm>
          <a:custGeom>
            <a:avLst/>
            <a:gdLst>
              <a:gd name="T0" fmla="*/ 2 w 3"/>
              <a:gd name="T1" fmla="*/ 2 h 2"/>
              <a:gd name="T2" fmla="*/ 0 w 3"/>
              <a:gd name="T3" fmla="*/ 1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3" name="Freeform 3375"/>
          <p:cNvSpPr>
            <a:spLocks noChangeAspect="1"/>
          </p:cNvSpPr>
          <p:nvPr/>
        </p:nvSpPr>
        <p:spPr bwMode="auto">
          <a:xfrm>
            <a:off x="2835275" y="5513388"/>
            <a:ext cx="6350" cy="4762"/>
          </a:xfrm>
          <a:custGeom>
            <a:avLst/>
            <a:gdLst>
              <a:gd name="T0" fmla="*/ 1 w 3"/>
              <a:gd name="T1" fmla="*/ 3 h 2"/>
              <a:gd name="T2" fmla="*/ 0 w 3"/>
              <a:gd name="T3" fmla="*/ 3 h 2"/>
              <a:gd name="T4" fmla="*/ 1 w 3"/>
              <a:gd name="T5" fmla="*/ 2 h 2"/>
              <a:gd name="T6" fmla="*/ 3 w 3"/>
              <a:gd name="T7" fmla="*/ 0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4" name="Freeform 3376"/>
          <p:cNvSpPr>
            <a:spLocks noChangeAspect="1"/>
          </p:cNvSpPr>
          <p:nvPr/>
        </p:nvSpPr>
        <p:spPr bwMode="auto">
          <a:xfrm>
            <a:off x="2851150" y="5497513"/>
            <a:ext cx="3175" cy="4762"/>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5" name="Oval 3377"/>
          <p:cNvSpPr>
            <a:spLocks noChangeAspect="1" noChangeArrowheads="1"/>
          </p:cNvSpPr>
          <p:nvPr/>
        </p:nvSpPr>
        <p:spPr bwMode="auto">
          <a:xfrm>
            <a:off x="2849563" y="5502275"/>
            <a:ext cx="1587"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6" name="Freeform 3378"/>
          <p:cNvSpPr>
            <a:spLocks noChangeAspect="1"/>
          </p:cNvSpPr>
          <p:nvPr/>
        </p:nvSpPr>
        <p:spPr bwMode="auto">
          <a:xfrm>
            <a:off x="2849563" y="5475288"/>
            <a:ext cx="3175" cy="6350"/>
          </a:xfrm>
          <a:custGeom>
            <a:avLst/>
            <a:gdLst>
              <a:gd name="T0" fmla="*/ 2 w 2"/>
              <a:gd name="T1" fmla="*/ 3 h 3"/>
              <a:gd name="T2" fmla="*/ 2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7" name="Freeform 3379"/>
          <p:cNvSpPr>
            <a:spLocks noChangeAspect="1"/>
          </p:cNvSpPr>
          <p:nvPr/>
        </p:nvSpPr>
        <p:spPr bwMode="auto">
          <a:xfrm>
            <a:off x="2846388" y="5522913"/>
            <a:ext cx="4762" cy="4762"/>
          </a:xfrm>
          <a:custGeom>
            <a:avLst/>
            <a:gdLst>
              <a:gd name="T0" fmla="*/ 2 w 2"/>
              <a:gd name="T1" fmla="*/ 0 h 2"/>
              <a:gd name="T2" fmla="*/ 3 w 2"/>
              <a:gd name="T3" fmla="*/ 2 h 2"/>
              <a:gd name="T4" fmla="*/ 2 w 2"/>
              <a:gd name="T5" fmla="*/ 2 h 2"/>
              <a:gd name="T6" fmla="*/ 0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8" name="Freeform 3380"/>
          <p:cNvSpPr>
            <a:spLocks noChangeAspect="1"/>
          </p:cNvSpPr>
          <p:nvPr/>
        </p:nvSpPr>
        <p:spPr bwMode="auto">
          <a:xfrm>
            <a:off x="2844800" y="5518150"/>
            <a:ext cx="6350" cy="3175"/>
          </a:xfrm>
          <a:custGeom>
            <a:avLst/>
            <a:gdLst>
              <a:gd name="T0" fmla="*/ 3 w 3"/>
              <a:gd name="T1" fmla="*/ 0 h 2"/>
              <a:gd name="T2" fmla="*/ 3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9" name="Freeform 3381"/>
          <p:cNvSpPr>
            <a:spLocks noChangeAspect="1"/>
          </p:cNvSpPr>
          <p:nvPr/>
        </p:nvSpPr>
        <p:spPr bwMode="auto">
          <a:xfrm>
            <a:off x="2844800" y="5511800"/>
            <a:ext cx="6350" cy="4763"/>
          </a:xfrm>
          <a:custGeom>
            <a:avLst/>
            <a:gdLst>
              <a:gd name="T0" fmla="*/ 3 w 3"/>
              <a:gd name="T1" fmla="*/ 0 h 2"/>
              <a:gd name="T2" fmla="*/ 4 w 3"/>
              <a:gd name="T3" fmla="*/ 2 h 2"/>
              <a:gd name="T4" fmla="*/ 3 w 3"/>
              <a:gd name="T5" fmla="*/ 3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 name="Oval 3382"/>
          <p:cNvSpPr>
            <a:spLocks noChangeAspect="1" noChangeArrowheads="1"/>
          </p:cNvSpPr>
          <p:nvPr/>
        </p:nvSpPr>
        <p:spPr bwMode="auto">
          <a:xfrm>
            <a:off x="2817813" y="5502275"/>
            <a:ext cx="3175" cy="4763"/>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1" name="Freeform 3383"/>
          <p:cNvSpPr>
            <a:spLocks noChangeAspect="1"/>
          </p:cNvSpPr>
          <p:nvPr/>
        </p:nvSpPr>
        <p:spPr bwMode="auto">
          <a:xfrm>
            <a:off x="2817813" y="5464175"/>
            <a:ext cx="6350" cy="6350"/>
          </a:xfrm>
          <a:custGeom>
            <a:avLst/>
            <a:gdLst>
              <a:gd name="T0" fmla="*/ 3 w 3"/>
              <a:gd name="T1" fmla="*/ 3 h 3"/>
              <a:gd name="T2" fmla="*/ 0 w 3"/>
              <a:gd name="T3" fmla="*/ 3 h 3"/>
              <a:gd name="T4" fmla="*/ 1 w 3"/>
              <a:gd name="T5" fmla="*/ 1 h 3"/>
              <a:gd name="T6" fmla="*/ 3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2" name="Freeform 3384"/>
          <p:cNvSpPr>
            <a:spLocks noChangeAspect="1"/>
          </p:cNvSpPr>
          <p:nvPr/>
        </p:nvSpPr>
        <p:spPr bwMode="auto">
          <a:xfrm>
            <a:off x="2865438" y="5599113"/>
            <a:ext cx="6350" cy="6350"/>
          </a:xfrm>
          <a:custGeom>
            <a:avLst/>
            <a:gdLst>
              <a:gd name="T0" fmla="*/ 4 w 3"/>
              <a:gd name="T1" fmla="*/ 3 h 3"/>
              <a:gd name="T2" fmla="*/ 1 w 3"/>
              <a:gd name="T3" fmla="*/ 4 h 3"/>
              <a:gd name="T4" fmla="*/ 0 w 3"/>
              <a:gd name="T5" fmla="*/ 3 h 3"/>
              <a:gd name="T6" fmla="*/ 1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3" name="Freeform 3385"/>
          <p:cNvSpPr>
            <a:spLocks noChangeAspect="1"/>
          </p:cNvSpPr>
          <p:nvPr/>
        </p:nvSpPr>
        <p:spPr bwMode="auto">
          <a:xfrm>
            <a:off x="2827338" y="5632450"/>
            <a:ext cx="4762" cy="3175"/>
          </a:xfrm>
          <a:custGeom>
            <a:avLst/>
            <a:gdLst>
              <a:gd name="T0" fmla="*/ 3 w 2"/>
              <a:gd name="T1" fmla="*/ 1 h 2"/>
              <a:gd name="T2" fmla="*/ 2 w 2"/>
              <a:gd name="T3" fmla="*/ 2 h 2"/>
              <a:gd name="T4" fmla="*/ 0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4" name="Freeform 3386"/>
          <p:cNvSpPr>
            <a:spLocks noChangeAspect="1"/>
          </p:cNvSpPr>
          <p:nvPr/>
        </p:nvSpPr>
        <p:spPr bwMode="auto">
          <a:xfrm>
            <a:off x="2825750" y="5638800"/>
            <a:ext cx="4763" cy="4763"/>
          </a:xfrm>
          <a:custGeom>
            <a:avLst/>
            <a:gdLst>
              <a:gd name="T0" fmla="*/ 2 w 2"/>
              <a:gd name="T1" fmla="*/ 2 h 3"/>
              <a:gd name="T2" fmla="*/ 2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5" name="Freeform 3387"/>
          <p:cNvSpPr>
            <a:spLocks noChangeAspect="1"/>
          </p:cNvSpPr>
          <p:nvPr/>
        </p:nvSpPr>
        <p:spPr bwMode="auto">
          <a:xfrm>
            <a:off x="2832100" y="5629275"/>
            <a:ext cx="3175" cy="4763"/>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6" name="Freeform 3388"/>
          <p:cNvSpPr>
            <a:spLocks noChangeAspect="1"/>
          </p:cNvSpPr>
          <p:nvPr/>
        </p:nvSpPr>
        <p:spPr bwMode="auto">
          <a:xfrm>
            <a:off x="2833688" y="5622925"/>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7" name="Freeform 3389"/>
          <p:cNvSpPr>
            <a:spLocks noChangeAspect="1"/>
          </p:cNvSpPr>
          <p:nvPr/>
        </p:nvSpPr>
        <p:spPr bwMode="auto">
          <a:xfrm>
            <a:off x="2835275" y="5635625"/>
            <a:ext cx="4763"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8" name="Oval 3390"/>
          <p:cNvSpPr>
            <a:spLocks noChangeAspect="1" noChangeArrowheads="1"/>
          </p:cNvSpPr>
          <p:nvPr/>
        </p:nvSpPr>
        <p:spPr bwMode="auto">
          <a:xfrm>
            <a:off x="2833688" y="5607050"/>
            <a:ext cx="1587" cy="6350"/>
          </a:xfrm>
          <a:prstGeom prst="ellipse">
            <a:avLst/>
          </a:pr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9" name="Freeform 3391"/>
          <p:cNvSpPr>
            <a:spLocks noChangeAspect="1"/>
          </p:cNvSpPr>
          <p:nvPr/>
        </p:nvSpPr>
        <p:spPr bwMode="auto">
          <a:xfrm>
            <a:off x="2827338" y="5592763"/>
            <a:ext cx="6350" cy="3175"/>
          </a:xfrm>
          <a:custGeom>
            <a:avLst/>
            <a:gdLst>
              <a:gd name="T0" fmla="*/ 1 w 3"/>
              <a:gd name="T1" fmla="*/ 1 h 2"/>
              <a:gd name="T2" fmla="*/ 0 w 3"/>
              <a:gd name="T3" fmla="*/ 1 h 2"/>
              <a:gd name="T4" fmla="*/ 1 w 3"/>
              <a:gd name="T5" fmla="*/ 0 h 2"/>
              <a:gd name="T6" fmla="*/ 4 w 3"/>
              <a:gd name="T7" fmla="*/ 0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0" name="Freeform 3392"/>
          <p:cNvSpPr>
            <a:spLocks noChangeAspect="1"/>
          </p:cNvSpPr>
          <p:nvPr/>
        </p:nvSpPr>
        <p:spPr bwMode="auto">
          <a:xfrm>
            <a:off x="2841625" y="5570538"/>
            <a:ext cx="3175" cy="6350"/>
          </a:xfrm>
          <a:custGeom>
            <a:avLst/>
            <a:gdLst>
              <a:gd name="T0" fmla="*/ 1 w 2"/>
              <a:gd name="T1" fmla="*/ 4 h 3"/>
              <a:gd name="T2" fmla="*/ 0 w 2"/>
              <a:gd name="T3" fmla="*/ 4 h 3"/>
              <a:gd name="T4" fmla="*/ 0 w 2"/>
              <a:gd name="T5" fmla="*/ 1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1" name="Freeform 3393"/>
          <p:cNvSpPr>
            <a:spLocks noChangeAspect="1"/>
          </p:cNvSpPr>
          <p:nvPr/>
        </p:nvSpPr>
        <p:spPr bwMode="auto">
          <a:xfrm>
            <a:off x="2836863" y="5670550"/>
            <a:ext cx="6350" cy="3175"/>
          </a:xfrm>
          <a:custGeom>
            <a:avLst/>
            <a:gdLst>
              <a:gd name="T0" fmla="*/ 3 w 3"/>
              <a:gd name="T1" fmla="*/ 1 h 2"/>
              <a:gd name="T2" fmla="*/ 3 w 3"/>
              <a:gd name="T3" fmla="*/ 2 h 2"/>
              <a:gd name="T4" fmla="*/ 1 w 3"/>
              <a:gd name="T5" fmla="*/ 2 h 2"/>
              <a:gd name="T6" fmla="*/ 0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2" name="Freeform 3394"/>
          <p:cNvSpPr>
            <a:spLocks noChangeAspect="1"/>
          </p:cNvSpPr>
          <p:nvPr/>
        </p:nvSpPr>
        <p:spPr bwMode="auto">
          <a:xfrm>
            <a:off x="2868613" y="5711825"/>
            <a:ext cx="3175" cy="6350"/>
          </a:xfrm>
          <a:custGeom>
            <a:avLst/>
            <a:gdLst>
              <a:gd name="T0" fmla="*/ 2 w 2"/>
              <a:gd name="T1" fmla="*/ 1 h 3"/>
              <a:gd name="T2" fmla="*/ 1 w 2"/>
              <a:gd name="T3" fmla="*/ 4 h 3"/>
              <a:gd name="T4" fmla="*/ 0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3" name="Freeform 3395"/>
          <p:cNvSpPr>
            <a:spLocks noChangeAspect="1"/>
          </p:cNvSpPr>
          <p:nvPr/>
        </p:nvSpPr>
        <p:spPr bwMode="auto">
          <a:xfrm>
            <a:off x="2851150" y="5681663"/>
            <a:ext cx="3175" cy="6350"/>
          </a:xfrm>
          <a:custGeom>
            <a:avLst/>
            <a:gdLst>
              <a:gd name="T0" fmla="*/ 2 w 2"/>
              <a:gd name="T1" fmla="*/ 3 h 3"/>
              <a:gd name="T2" fmla="*/ 1 w 2"/>
              <a:gd name="T3" fmla="*/ 3 h 3"/>
              <a:gd name="T4" fmla="*/ 1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4" name="Freeform 3396"/>
          <p:cNvSpPr>
            <a:spLocks noChangeAspect="1"/>
          </p:cNvSpPr>
          <p:nvPr/>
        </p:nvSpPr>
        <p:spPr bwMode="auto">
          <a:xfrm>
            <a:off x="2859088" y="5743575"/>
            <a:ext cx="4762" cy="3175"/>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5" name="Freeform 3397"/>
          <p:cNvSpPr>
            <a:spLocks noChangeAspect="1"/>
          </p:cNvSpPr>
          <p:nvPr/>
        </p:nvSpPr>
        <p:spPr bwMode="auto">
          <a:xfrm>
            <a:off x="3046413" y="5853113"/>
            <a:ext cx="6350" cy="6350"/>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6" name="Freeform 3398"/>
          <p:cNvSpPr>
            <a:spLocks noChangeAspect="1"/>
          </p:cNvSpPr>
          <p:nvPr/>
        </p:nvSpPr>
        <p:spPr bwMode="auto">
          <a:xfrm>
            <a:off x="3035300" y="5878513"/>
            <a:ext cx="6350" cy="3175"/>
          </a:xfrm>
          <a:custGeom>
            <a:avLst/>
            <a:gdLst>
              <a:gd name="T0" fmla="*/ 1 w 3"/>
              <a:gd name="T1" fmla="*/ 2 h 2"/>
              <a:gd name="T2" fmla="*/ 0 w 3"/>
              <a:gd name="T3" fmla="*/ 2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7" name="Freeform 3399"/>
          <p:cNvSpPr>
            <a:spLocks noChangeAspect="1"/>
          </p:cNvSpPr>
          <p:nvPr/>
        </p:nvSpPr>
        <p:spPr bwMode="auto">
          <a:xfrm>
            <a:off x="5518150" y="1562100"/>
            <a:ext cx="1588"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8" name="Freeform 3400"/>
          <p:cNvSpPr>
            <a:spLocks noChangeAspect="1"/>
          </p:cNvSpPr>
          <p:nvPr/>
        </p:nvSpPr>
        <p:spPr bwMode="auto">
          <a:xfrm>
            <a:off x="5610225" y="1552575"/>
            <a:ext cx="1588" cy="6350"/>
          </a:xfrm>
          <a:custGeom>
            <a:avLst/>
            <a:gdLst>
              <a:gd name="T0" fmla="*/ 1 w 1"/>
              <a:gd name="T1" fmla="*/ 3 h 3"/>
              <a:gd name="T2" fmla="*/ 0 w 1"/>
              <a:gd name="T3" fmla="*/ 3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9" name="Freeform 3401"/>
          <p:cNvSpPr>
            <a:spLocks noChangeAspect="1"/>
          </p:cNvSpPr>
          <p:nvPr/>
        </p:nvSpPr>
        <p:spPr bwMode="auto">
          <a:xfrm>
            <a:off x="5629275" y="1544638"/>
            <a:ext cx="3175" cy="6350"/>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0" name="Freeform 3402"/>
          <p:cNvSpPr>
            <a:spLocks noChangeAspect="1"/>
          </p:cNvSpPr>
          <p:nvPr/>
        </p:nvSpPr>
        <p:spPr bwMode="auto">
          <a:xfrm>
            <a:off x="5621338" y="1539875"/>
            <a:ext cx="3175" cy="3175"/>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 name="Freeform 3403"/>
          <p:cNvSpPr>
            <a:spLocks noChangeAspect="1"/>
          </p:cNvSpPr>
          <p:nvPr/>
        </p:nvSpPr>
        <p:spPr bwMode="auto">
          <a:xfrm>
            <a:off x="5629275" y="1536700"/>
            <a:ext cx="4763" cy="4763"/>
          </a:xfrm>
          <a:custGeom>
            <a:avLst/>
            <a:gdLst>
              <a:gd name="T0" fmla="*/ 2 w 3"/>
              <a:gd name="T1" fmla="*/ 2 h 2"/>
              <a:gd name="T2" fmla="*/ 2 w 3"/>
              <a:gd name="T3" fmla="*/ 3 h 2"/>
              <a:gd name="T4" fmla="*/ 1 w 3"/>
              <a:gd name="T5" fmla="*/ 3 h 2"/>
              <a:gd name="T6" fmla="*/ 1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2" name="Freeform 3404"/>
          <p:cNvSpPr>
            <a:spLocks noChangeAspect="1"/>
          </p:cNvSpPr>
          <p:nvPr/>
        </p:nvSpPr>
        <p:spPr bwMode="auto">
          <a:xfrm>
            <a:off x="5734050" y="1506538"/>
            <a:ext cx="4763" cy="6350"/>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3" name="Freeform 3405"/>
          <p:cNvSpPr>
            <a:spLocks noChangeAspect="1"/>
          </p:cNvSpPr>
          <p:nvPr/>
        </p:nvSpPr>
        <p:spPr bwMode="auto">
          <a:xfrm>
            <a:off x="5761038" y="1495425"/>
            <a:ext cx="4762" cy="3175"/>
          </a:xfrm>
          <a:custGeom>
            <a:avLst/>
            <a:gdLst>
              <a:gd name="T0" fmla="*/ 2 w 3"/>
              <a:gd name="T1" fmla="*/ 2 h 2"/>
              <a:gd name="T2" fmla="*/ 1 w 3"/>
              <a:gd name="T3" fmla="*/ 2 h 2"/>
              <a:gd name="T4" fmla="*/ 1 w 3"/>
              <a:gd name="T5" fmla="*/ 1 h 2"/>
              <a:gd name="T6" fmla="*/ 2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4" name="Freeform 3406"/>
          <p:cNvSpPr>
            <a:spLocks noChangeAspect="1"/>
          </p:cNvSpPr>
          <p:nvPr/>
        </p:nvSpPr>
        <p:spPr bwMode="auto">
          <a:xfrm>
            <a:off x="5618163" y="1544638"/>
            <a:ext cx="3175" cy="6350"/>
          </a:xfrm>
          <a:custGeom>
            <a:avLst/>
            <a:gdLst>
              <a:gd name="T0" fmla="*/ 2 w 2"/>
              <a:gd name="T1" fmla="*/ 4 h 3"/>
              <a:gd name="T2" fmla="*/ 1 w 2"/>
              <a:gd name="T3" fmla="*/ 4 h 3"/>
              <a:gd name="T4" fmla="*/ 1 w 2"/>
              <a:gd name="T5" fmla="*/ 3 h 3"/>
              <a:gd name="T6" fmla="*/ 2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5" name="Freeform 3407"/>
          <p:cNvSpPr>
            <a:spLocks noChangeAspect="1"/>
          </p:cNvSpPr>
          <p:nvPr/>
        </p:nvSpPr>
        <p:spPr bwMode="auto">
          <a:xfrm>
            <a:off x="5707063" y="1571625"/>
            <a:ext cx="6350" cy="3175"/>
          </a:xfrm>
          <a:custGeom>
            <a:avLst/>
            <a:gdLst>
              <a:gd name="T0" fmla="*/ 3 w 3"/>
              <a:gd name="T1" fmla="*/ 1 h 2"/>
              <a:gd name="T2" fmla="*/ 4 w 3"/>
              <a:gd name="T3" fmla="*/ 2 h 2"/>
              <a:gd name="T4" fmla="*/ 1 w 3"/>
              <a:gd name="T5" fmla="*/ 2 h 2"/>
              <a:gd name="T6" fmla="*/ 1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6" name="Freeform 3408"/>
          <p:cNvSpPr>
            <a:spLocks noChangeAspect="1"/>
          </p:cNvSpPr>
          <p:nvPr/>
        </p:nvSpPr>
        <p:spPr bwMode="auto">
          <a:xfrm>
            <a:off x="5726113" y="1558925"/>
            <a:ext cx="6350" cy="3175"/>
          </a:xfrm>
          <a:custGeom>
            <a:avLst/>
            <a:gdLst>
              <a:gd name="T0" fmla="*/ 3 w 3"/>
              <a:gd name="T1" fmla="*/ 0 h 2"/>
              <a:gd name="T2" fmla="*/ 3 w 3"/>
              <a:gd name="T3" fmla="*/ 2 h 2"/>
              <a:gd name="T4" fmla="*/ 1 w 3"/>
              <a:gd name="T5" fmla="*/ 2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7" name="Freeform 3409"/>
          <p:cNvSpPr>
            <a:spLocks noChangeAspect="1"/>
          </p:cNvSpPr>
          <p:nvPr/>
        </p:nvSpPr>
        <p:spPr bwMode="auto">
          <a:xfrm>
            <a:off x="8072438" y="2716213"/>
            <a:ext cx="3175" cy="4762"/>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8" name="Freeform 3410"/>
          <p:cNvSpPr>
            <a:spLocks noChangeAspect="1"/>
          </p:cNvSpPr>
          <p:nvPr/>
        </p:nvSpPr>
        <p:spPr bwMode="auto">
          <a:xfrm>
            <a:off x="8027988" y="2817813"/>
            <a:ext cx="1587" cy="3175"/>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9" name="Freeform 3411"/>
          <p:cNvSpPr>
            <a:spLocks noChangeAspect="1"/>
          </p:cNvSpPr>
          <p:nvPr/>
        </p:nvSpPr>
        <p:spPr bwMode="auto">
          <a:xfrm>
            <a:off x="7948613" y="1995488"/>
            <a:ext cx="3175" cy="4762"/>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0" name="Freeform 3412"/>
          <p:cNvSpPr>
            <a:spLocks noChangeAspect="1"/>
          </p:cNvSpPr>
          <p:nvPr/>
        </p:nvSpPr>
        <p:spPr bwMode="auto">
          <a:xfrm>
            <a:off x="7926388" y="1982788"/>
            <a:ext cx="3175" cy="6350"/>
          </a:xfrm>
          <a:custGeom>
            <a:avLst/>
            <a:gdLst>
              <a:gd name="T0" fmla="*/ 2 w 1"/>
              <a:gd name="T1" fmla="*/ 3 h 3"/>
              <a:gd name="T2" fmla="*/ 0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1" name="Freeform 3413"/>
          <p:cNvSpPr>
            <a:spLocks noChangeAspect="1"/>
          </p:cNvSpPr>
          <p:nvPr/>
        </p:nvSpPr>
        <p:spPr bwMode="auto">
          <a:xfrm>
            <a:off x="7923213" y="1973263"/>
            <a:ext cx="6350" cy="6350"/>
          </a:xfrm>
          <a:custGeom>
            <a:avLst/>
            <a:gdLst>
              <a:gd name="T0" fmla="*/ 3 w 3"/>
              <a:gd name="T1" fmla="*/ 3 h 3"/>
              <a:gd name="T2" fmla="*/ 1 w 3"/>
              <a:gd name="T3" fmla="*/ 4 h 3"/>
              <a:gd name="T4" fmla="*/ 0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2" name="Freeform 3414"/>
          <p:cNvSpPr>
            <a:spLocks noChangeAspect="1"/>
          </p:cNvSpPr>
          <p:nvPr/>
        </p:nvSpPr>
        <p:spPr bwMode="auto">
          <a:xfrm>
            <a:off x="7526338" y="1736725"/>
            <a:ext cx="3175" cy="6350"/>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3" name="Freeform 3415"/>
          <p:cNvSpPr>
            <a:spLocks noChangeAspect="1"/>
          </p:cNvSpPr>
          <p:nvPr/>
        </p:nvSpPr>
        <p:spPr bwMode="auto">
          <a:xfrm>
            <a:off x="6840538" y="1733550"/>
            <a:ext cx="4762" cy="3175"/>
          </a:xfrm>
          <a:custGeom>
            <a:avLst/>
            <a:gdLst>
              <a:gd name="T0" fmla="*/ 3 w 2"/>
              <a:gd name="T1" fmla="*/ 1 h 2"/>
              <a:gd name="T2" fmla="*/ 3 w 2"/>
              <a:gd name="T3" fmla="*/ 2 h 2"/>
              <a:gd name="T4" fmla="*/ 2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4" name="Freeform 3416"/>
          <p:cNvSpPr>
            <a:spLocks noChangeAspect="1"/>
          </p:cNvSpPr>
          <p:nvPr/>
        </p:nvSpPr>
        <p:spPr bwMode="auto">
          <a:xfrm>
            <a:off x="6372225" y="1590675"/>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5" name="Freeform 3417"/>
          <p:cNvSpPr>
            <a:spLocks noChangeAspect="1"/>
          </p:cNvSpPr>
          <p:nvPr/>
        </p:nvSpPr>
        <p:spPr bwMode="auto">
          <a:xfrm>
            <a:off x="6361113" y="1579563"/>
            <a:ext cx="4762" cy="3175"/>
          </a:xfrm>
          <a:custGeom>
            <a:avLst/>
            <a:gdLst>
              <a:gd name="T0" fmla="*/ 2 w 3"/>
              <a:gd name="T1" fmla="*/ 0 h 2"/>
              <a:gd name="T2" fmla="*/ 2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6" name="Freeform 3418"/>
          <p:cNvSpPr>
            <a:spLocks noChangeAspect="1"/>
          </p:cNvSpPr>
          <p:nvPr/>
        </p:nvSpPr>
        <p:spPr bwMode="auto">
          <a:xfrm>
            <a:off x="6384925" y="1592263"/>
            <a:ext cx="6350" cy="4762"/>
          </a:xfrm>
          <a:custGeom>
            <a:avLst/>
            <a:gdLst>
              <a:gd name="T0" fmla="*/ 3 w 3"/>
              <a:gd name="T1" fmla="*/ 0 h 2"/>
              <a:gd name="T2" fmla="*/ 4 w 3"/>
              <a:gd name="T3" fmla="*/ 2 h 2"/>
              <a:gd name="T4" fmla="*/ 3 w 3"/>
              <a:gd name="T5" fmla="*/ 3 h 2"/>
              <a:gd name="T6" fmla="*/ 0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7" name="Freeform 3419"/>
          <p:cNvSpPr>
            <a:spLocks noChangeAspect="1"/>
          </p:cNvSpPr>
          <p:nvPr/>
        </p:nvSpPr>
        <p:spPr bwMode="auto">
          <a:xfrm>
            <a:off x="6696075" y="1677988"/>
            <a:ext cx="3175" cy="6350"/>
          </a:xfrm>
          <a:custGeom>
            <a:avLst/>
            <a:gdLst>
              <a:gd name="T0" fmla="*/ 1 w 2"/>
              <a:gd name="T1" fmla="*/ 4 h 3"/>
              <a:gd name="T2" fmla="*/ 0 w 2"/>
              <a:gd name="T3" fmla="*/ 4 h 3"/>
              <a:gd name="T4" fmla="*/ 0 w 2"/>
              <a:gd name="T5" fmla="*/ 3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8" name="Freeform 3420"/>
          <p:cNvSpPr>
            <a:spLocks noChangeAspect="1"/>
          </p:cNvSpPr>
          <p:nvPr/>
        </p:nvSpPr>
        <p:spPr bwMode="auto">
          <a:xfrm>
            <a:off x="6391275" y="1668463"/>
            <a:ext cx="1588" cy="4762"/>
          </a:xfrm>
          <a:custGeom>
            <a:avLst/>
            <a:gdLst>
              <a:gd name="T0" fmla="*/ 1 w 1"/>
              <a:gd name="T1" fmla="*/ 2 h 2"/>
              <a:gd name="T2" fmla="*/ 0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9" name="Freeform 3421"/>
          <p:cNvSpPr>
            <a:spLocks noChangeAspect="1"/>
          </p:cNvSpPr>
          <p:nvPr/>
        </p:nvSpPr>
        <p:spPr bwMode="auto">
          <a:xfrm>
            <a:off x="6505575" y="1730375"/>
            <a:ext cx="3175" cy="4763"/>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0" name="Freeform 3422"/>
          <p:cNvSpPr>
            <a:spLocks noChangeAspect="1"/>
          </p:cNvSpPr>
          <p:nvPr/>
        </p:nvSpPr>
        <p:spPr bwMode="auto">
          <a:xfrm>
            <a:off x="6421438" y="1651000"/>
            <a:ext cx="6350" cy="4763"/>
          </a:xfrm>
          <a:custGeom>
            <a:avLst/>
            <a:gdLst>
              <a:gd name="T0" fmla="*/ 3 w 3"/>
              <a:gd name="T1" fmla="*/ 2 h 2"/>
              <a:gd name="T2" fmla="*/ 3 w 3"/>
              <a:gd name="T3" fmla="*/ 3 h 2"/>
              <a:gd name="T4" fmla="*/ 1 w 3"/>
              <a:gd name="T5" fmla="*/ 2 h 2"/>
              <a:gd name="T6" fmla="*/ 1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 name="Freeform 3423"/>
          <p:cNvSpPr>
            <a:spLocks noChangeAspect="1"/>
          </p:cNvSpPr>
          <p:nvPr/>
        </p:nvSpPr>
        <p:spPr bwMode="auto">
          <a:xfrm>
            <a:off x="6465888" y="1720850"/>
            <a:ext cx="3175" cy="3175"/>
          </a:xfrm>
          <a:custGeom>
            <a:avLst/>
            <a:gdLst>
              <a:gd name="T0" fmla="*/ 1 w 2"/>
              <a:gd name="T1" fmla="*/ 2 h 2"/>
              <a:gd name="T2" fmla="*/ 0 w 2"/>
              <a:gd name="T3" fmla="*/ 2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2" name="Freeform 3424"/>
          <p:cNvSpPr>
            <a:spLocks noChangeAspect="1"/>
          </p:cNvSpPr>
          <p:nvPr/>
        </p:nvSpPr>
        <p:spPr bwMode="auto">
          <a:xfrm>
            <a:off x="6486525" y="1717675"/>
            <a:ext cx="6350" cy="4763"/>
          </a:xfrm>
          <a:custGeom>
            <a:avLst/>
            <a:gdLst>
              <a:gd name="T0" fmla="*/ 3 w 3"/>
              <a:gd name="T1" fmla="*/ 3 h 2"/>
              <a:gd name="T2" fmla="*/ 0 w 3"/>
              <a:gd name="T3" fmla="*/ 3 h 2"/>
              <a:gd name="T4" fmla="*/ 1 w 3"/>
              <a:gd name="T5" fmla="*/ 2 h 2"/>
              <a:gd name="T6" fmla="*/ 3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3" name="Freeform 3425"/>
          <p:cNvSpPr>
            <a:spLocks noChangeAspect="1"/>
          </p:cNvSpPr>
          <p:nvPr/>
        </p:nvSpPr>
        <p:spPr bwMode="auto">
          <a:xfrm>
            <a:off x="6278563" y="1812925"/>
            <a:ext cx="4762" cy="6350"/>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4" name="Freeform 3426"/>
          <p:cNvSpPr>
            <a:spLocks noChangeAspect="1"/>
          </p:cNvSpPr>
          <p:nvPr/>
        </p:nvSpPr>
        <p:spPr bwMode="auto">
          <a:xfrm>
            <a:off x="6267450" y="1836738"/>
            <a:ext cx="6350" cy="3175"/>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5" name="Freeform 3427"/>
          <p:cNvSpPr>
            <a:spLocks noChangeAspect="1"/>
          </p:cNvSpPr>
          <p:nvPr/>
        </p:nvSpPr>
        <p:spPr bwMode="auto">
          <a:xfrm>
            <a:off x="6232525" y="1830388"/>
            <a:ext cx="4763" cy="6350"/>
          </a:xfrm>
          <a:custGeom>
            <a:avLst/>
            <a:gdLst>
              <a:gd name="T0" fmla="*/ 3 w 2"/>
              <a:gd name="T1" fmla="*/ 1 h 3"/>
              <a:gd name="T2" fmla="*/ 2 w 2"/>
              <a:gd name="T3" fmla="*/ 3 h 3"/>
              <a:gd name="T4" fmla="*/ 0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6" name="Freeform 3428"/>
          <p:cNvSpPr>
            <a:spLocks noChangeAspect="1"/>
          </p:cNvSpPr>
          <p:nvPr/>
        </p:nvSpPr>
        <p:spPr bwMode="auto">
          <a:xfrm>
            <a:off x="6172200" y="1811338"/>
            <a:ext cx="3175" cy="6350"/>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7" name="Freeform 3429"/>
          <p:cNvSpPr>
            <a:spLocks noChangeAspect="1"/>
          </p:cNvSpPr>
          <p:nvPr/>
        </p:nvSpPr>
        <p:spPr bwMode="auto">
          <a:xfrm>
            <a:off x="6116638" y="1865313"/>
            <a:ext cx="6350" cy="3175"/>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8" name="Freeform 3430"/>
          <p:cNvSpPr>
            <a:spLocks noChangeAspect="1"/>
          </p:cNvSpPr>
          <p:nvPr/>
        </p:nvSpPr>
        <p:spPr bwMode="auto">
          <a:xfrm>
            <a:off x="5949950" y="2036763"/>
            <a:ext cx="4763" cy="3175"/>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9" name="Freeform 3431"/>
          <p:cNvSpPr>
            <a:spLocks noChangeAspect="1"/>
          </p:cNvSpPr>
          <p:nvPr/>
        </p:nvSpPr>
        <p:spPr bwMode="auto">
          <a:xfrm>
            <a:off x="5981700" y="1851025"/>
            <a:ext cx="39688" cy="26988"/>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0" name="Freeform 3432"/>
          <p:cNvSpPr>
            <a:spLocks noChangeAspect="1"/>
          </p:cNvSpPr>
          <p:nvPr/>
        </p:nvSpPr>
        <p:spPr bwMode="auto">
          <a:xfrm>
            <a:off x="6078538" y="1874838"/>
            <a:ext cx="11112" cy="12700"/>
          </a:xfrm>
          <a:custGeom>
            <a:avLst/>
            <a:gdLst>
              <a:gd name="T0" fmla="*/ 5 w 6"/>
              <a:gd name="T1" fmla="*/ 1 h 7"/>
              <a:gd name="T2" fmla="*/ 5 w 6"/>
              <a:gd name="T3" fmla="*/ 7 h 7"/>
              <a:gd name="T4" fmla="*/ 1 w 6"/>
              <a:gd name="T5" fmla="*/ 3 h 7"/>
              <a:gd name="T6" fmla="*/ 1 w 6"/>
              <a:gd name="T7" fmla="*/ 0 h 7"/>
              <a:gd name="T8" fmla="*/ 5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 name="Freeform 3433"/>
          <p:cNvSpPr>
            <a:spLocks noChangeAspect="1"/>
          </p:cNvSpPr>
          <p:nvPr/>
        </p:nvSpPr>
        <p:spPr bwMode="auto">
          <a:xfrm>
            <a:off x="6165850" y="1868488"/>
            <a:ext cx="19050" cy="23812"/>
          </a:xfrm>
          <a:custGeom>
            <a:avLst/>
            <a:gdLst>
              <a:gd name="T0" fmla="*/ 8 w 10"/>
              <a:gd name="T1" fmla="*/ 1 h 12"/>
              <a:gd name="T2" fmla="*/ 5 w 10"/>
              <a:gd name="T3" fmla="*/ 0 h 12"/>
              <a:gd name="T4" fmla="*/ 0 w 10"/>
              <a:gd name="T5" fmla="*/ 10 h 12"/>
              <a:gd name="T6" fmla="*/ 6 w 10"/>
              <a:gd name="T7" fmla="*/ 15 h 12"/>
              <a:gd name="T8" fmla="*/ 11 w 10"/>
              <a:gd name="T9" fmla="*/ 14 h 12"/>
              <a:gd name="T10" fmla="*/ 10 w 10"/>
              <a:gd name="T11" fmla="*/ 10 h 12"/>
              <a:gd name="T12" fmla="*/ 10 w 10"/>
              <a:gd name="T13" fmla="*/ 5 h 12"/>
              <a:gd name="T14" fmla="*/ 8 w 1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2" name="Freeform 3434"/>
          <p:cNvSpPr>
            <a:spLocks noChangeAspect="1"/>
          </p:cNvSpPr>
          <p:nvPr/>
        </p:nvSpPr>
        <p:spPr bwMode="auto">
          <a:xfrm>
            <a:off x="6135688" y="1892300"/>
            <a:ext cx="28575" cy="20638"/>
          </a:xfrm>
          <a:custGeom>
            <a:avLst/>
            <a:gdLst>
              <a:gd name="T0" fmla="*/ 8 w 15"/>
              <a:gd name="T1" fmla="*/ 1 h 11"/>
              <a:gd name="T2" fmla="*/ 17 w 15"/>
              <a:gd name="T3" fmla="*/ 2 h 11"/>
              <a:gd name="T4" fmla="*/ 16 w 15"/>
              <a:gd name="T5" fmla="*/ 6 h 11"/>
              <a:gd name="T6" fmla="*/ 11 w 15"/>
              <a:gd name="T7" fmla="*/ 11 h 11"/>
              <a:gd name="T8" fmla="*/ 2 w 15"/>
              <a:gd name="T9" fmla="*/ 13 h 11"/>
              <a:gd name="T10" fmla="*/ 1 w 15"/>
              <a:gd name="T11" fmla="*/ 11 h 11"/>
              <a:gd name="T12" fmla="*/ 6 w 15"/>
              <a:gd name="T13" fmla="*/ 5 h 11"/>
              <a:gd name="T14" fmla="*/ 8 w 15"/>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3" name="Freeform 3435"/>
          <p:cNvSpPr>
            <a:spLocks noChangeAspect="1"/>
          </p:cNvSpPr>
          <p:nvPr/>
        </p:nvSpPr>
        <p:spPr bwMode="auto">
          <a:xfrm>
            <a:off x="6203950" y="1770063"/>
            <a:ext cx="15875" cy="20637"/>
          </a:xfrm>
          <a:custGeom>
            <a:avLst/>
            <a:gdLst>
              <a:gd name="T0" fmla="*/ 7 w 8"/>
              <a:gd name="T1" fmla="*/ 1 h 11"/>
              <a:gd name="T2" fmla="*/ 9 w 8"/>
              <a:gd name="T3" fmla="*/ 7 h 11"/>
              <a:gd name="T4" fmla="*/ 6 w 8"/>
              <a:gd name="T5" fmla="*/ 12 h 11"/>
              <a:gd name="T6" fmla="*/ 3 w 8"/>
              <a:gd name="T7" fmla="*/ 7 h 11"/>
              <a:gd name="T8" fmla="*/ 7 w 8"/>
              <a:gd name="T9" fmla="*/ 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4" name="Freeform 3436"/>
          <p:cNvSpPr>
            <a:spLocks noChangeAspect="1"/>
          </p:cNvSpPr>
          <p:nvPr/>
        </p:nvSpPr>
        <p:spPr bwMode="auto">
          <a:xfrm>
            <a:off x="6450013" y="1695450"/>
            <a:ext cx="19050" cy="17463"/>
          </a:xfrm>
          <a:custGeom>
            <a:avLst/>
            <a:gdLst>
              <a:gd name="T0" fmla="*/ 8 w 10"/>
              <a:gd name="T1" fmla="*/ 0 h 9"/>
              <a:gd name="T2" fmla="*/ 12 w 10"/>
              <a:gd name="T3" fmla="*/ 1 h 9"/>
              <a:gd name="T4" fmla="*/ 7 w 10"/>
              <a:gd name="T5" fmla="*/ 11 h 9"/>
              <a:gd name="T6" fmla="*/ 5 w 10"/>
              <a:gd name="T7" fmla="*/ 9 h 9"/>
              <a:gd name="T8" fmla="*/ 0 w 10"/>
              <a:gd name="T9" fmla="*/ 7 h 9"/>
              <a:gd name="T10" fmla="*/ 7 w 10"/>
              <a:gd name="T11" fmla="*/ 4 h 9"/>
              <a:gd name="T12" fmla="*/ 8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5" name="Freeform 3437"/>
          <p:cNvSpPr>
            <a:spLocks noChangeAspect="1"/>
          </p:cNvSpPr>
          <p:nvPr/>
        </p:nvSpPr>
        <p:spPr bwMode="auto">
          <a:xfrm>
            <a:off x="6480175" y="1731963"/>
            <a:ext cx="23813" cy="11112"/>
          </a:xfrm>
          <a:custGeom>
            <a:avLst/>
            <a:gdLst>
              <a:gd name="T0" fmla="*/ 4 w 12"/>
              <a:gd name="T1" fmla="*/ 0 h 6"/>
              <a:gd name="T2" fmla="*/ 1 w 12"/>
              <a:gd name="T3" fmla="*/ 5 h 6"/>
              <a:gd name="T4" fmla="*/ 10 w 12"/>
              <a:gd name="T5" fmla="*/ 7 h 6"/>
              <a:gd name="T6" fmla="*/ 15 w 12"/>
              <a:gd name="T7" fmla="*/ 6 h 6"/>
              <a:gd name="T8" fmla="*/ 10 w 12"/>
              <a:gd name="T9" fmla="*/ 2 h 6"/>
              <a:gd name="T10" fmla="*/ 4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6" name="Freeform 3438"/>
          <p:cNvSpPr>
            <a:spLocks noChangeAspect="1"/>
          </p:cNvSpPr>
          <p:nvPr/>
        </p:nvSpPr>
        <p:spPr bwMode="auto">
          <a:xfrm>
            <a:off x="6684963" y="1649413"/>
            <a:ext cx="23812" cy="11112"/>
          </a:xfrm>
          <a:custGeom>
            <a:avLst/>
            <a:gdLst>
              <a:gd name="T0" fmla="*/ 13 w 13"/>
              <a:gd name="T1" fmla="*/ 0 h 6"/>
              <a:gd name="T2" fmla="*/ 15 w 13"/>
              <a:gd name="T3" fmla="*/ 4 h 6"/>
              <a:gd name="T4" fmla="*/ 13 w 13"/>
              <a:gd name="T5" fmla="*/ 7 h 6"/>
              <a:gd name="T6" fmla="*/ 8 w 13"/>
              <a:gd name="T7" fmla="*/ 6 h 6"/>
              <a:gd name="T8" fmla="*/ 1 w 13"/>
              <a:gd name="T9" fmla="*/ 5 h 6"/>
              <a:gd name="T10" fmla="*/ 0 w 13"/>
              <a:gd name="T11" fmla="*/ 2 h 6"/>
              <a:gd name="T12" fmla="*/ 5 w 13"/>
              <a:gd name="T13" fmla="*/ 1 h 6"/>
              <a:gd name="T14" fmla="*/ 8 w 13"/>
              <a:gd name="T15" fmla="*/ 1 h 6"/>
              <a:gd name="T16" fmla="*/ 1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7" name="Freeform 3439"/>
          <p:cNvSpPr>
            <a:spLocks noChangeAspect="1"/>
          </p:cNvSpPr>
          <p:nvPr/>
        </p:nvSpPr>
        <p:spPr bwMode="auto">
          <a:xfrm>
            <a:off x="6673850" y="1641475"/>
            <a:ext cx="12700" cy="9525"/>
          </a:xfrm>
          <a:custGeom>
            <a:avLst/>
            <a:gdLst>
              <a:gd name="T0" fmla="*/ 5 w 7"/>
              <a:gd name="T1" fmla="*/ 0 h 5"/>
              <a:gd name="T2" fmla="*/ 8 w 7"/>
              <a:gd name="T3" fmla="*/ 2 h 5"/>
              <a:gd name="T4" fmla="*/ 5 w 7"/>
              <a:gd name="T5" fmla="*/ 4 h 5"/>
              <a:gd name="T6" fmla="*/ 2 w 7"/>
              <a:gd name="T7" fmla="*/ 6 h 5"/>
              <a:gd name="T8" fmla="*/ 0 w 7"/>
              <a:gd name="T9" fmla="*/ 4 h 5"/>
              <a:gd name="T10" fmla="*/ 2 w 7"/>
              <a:gd name="T11" fmla="*/ 1 h 5"/>
              <a:gd name="T12" fmla="*/ 5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8" name="Freeform 3440"/>
          <p:cNvSpPr>
            <a:spLocks noChangeAspect="1"/>
          </p:cNvSpPr>
          <p:nvPr/>
        </p:nvSpPr>
        <p:spPr bwMode="auto">
          <a:xfrm>
            <a:off x="6546850" y="1590675"/>
            <a:ext cx="109538" cy="76200"/>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9" name="Freeform 3441"/>
          <p:cNvSpPr>
            <a:spLocks noChangeAspect="1"/>
          </p:cNvSpPr>
          <p:nvPr/>
        </p:nvSpPr>
        <p:spPr bwMode="auto">
          <a:xfrm>
            <a:off x="6394450" y="1554163"/>
            <a:ext cx="149225" cy="77787"/>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0" name="Freeform 3442"/>
          <p:cNvSpPr>
            <a:spLocks noChangeAspect="1"/>
          </p:cNvSpPr>
          <p:nvPr/>
        </p:nvSpPr>
        <p:spPr bwMode="auto">
          <a:xfrm>
            <a:off x="6354763" y="1501775"/>
            <a:ext cx="119062" cy="61913"/>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1" name="Freeform 3443"/>
          <p:cNvSpPr>
            <a:spLocks noChangeAspect="1"/>
          </p:cNvSpPr>
          <p:nvPr/>
        </p:nvSpPr>
        <p:spPr bwMode="auto">
          <a:xfrm>
            <a:off x="6350000" y="1563688"/>
            <a:ext cx="53975" cy="25400"/>
          </a:xfrm>
          <a:custGeom>
            <a:avLst/>
            <a:gdLst>
              <a:gd name="T0" fmla="*/ 4 w 29"/>
              <a:gd name="T1" fmla="*/ 0 h 13"/>
              <a:gd name="T2" fmla="*/ 1 w 29"/>
              <a:gd name="T3" fmla="*/ 2 h 13"/>
              <a:gd name="T4" fmla="*/ 16 w 29"/>
              <a:gd name="T5" fmla="*/ 10 h 13"/>
              <a:gd name="T6" fmla="*/ 16 w 29"/>
              <a:gd name="T7" fmla="*/ 15 h 13"/>
              <a:gd name="T8" fmla="*/ 26 w 29"/>
              <a:gd name="T9" fmla="*/ 12 h 13"/>
              <a:gd name="T10" fmla="*/ 34 w 29"/>
              <a:gd name="T11" fmla="*/ 7 h 13"/>
              <a:gd name="T12" fmla="*/ 25 w 29"/>
              <a:gd name="T13" fmla="*/ 1 h 13"/>
              <a:gd name="T14" fmla="*/ 14 w 29"/>
              <a:gd name="T15" fmla="*/ 1 h 13"/>
              <a:gd name="T16" fmla="*/ 7 w 29"/>
              <a:gd name="T17" fmla="*/ 0 h 13"/>
              <a:gd name="T18" fmla="*/ 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2" name="Freeform 3444"/>
          <p:cNvSpPr>
            <a:spLocks noChangeAspect="1"/>
          </p:cNvSpPr>
          <p:nvPr/>
        </p:nvSpPr>
        <p:spPr bwMode="auto">
          <a:xfrm>
            <a:off x="6837363" y="1816100"/>
            <a:ext cx="28575" cy="19050"/>
          </a:xfrm>
          <a:custGeom>
            <a:avLst/>
            <a:gdLst>
              <a:gd name="T0" fmla="*/ 4 w 15"/>
              <a:gd name="T1" fmla="*/ 0 h 10"/>
              <a:gd name="T2" fmla="*/ 2 w 15"/>
              <a:gd name="T3" fmla="*/ 2 h 10"/>
              <a:gd name="T4" fmla="*/ 4 w 15"/>
              <a:gd name="T5" fmla="*/ 7 h 10"/>
              <a:gd name="T6" fmla="*/ 0 w 15"/>
              <a:gd name="T7" fmla="*/ 7 h 10"/>
              <a:gd name="T8" fmla="*/ 4 w 15"/>
              <a:gd name="T9" fmla="*/ 11 h 10"/>
              <a:gd name="T10" fmla="*/ 13 w 15"/>
              <a:gd name="T11" fmla="*/ 12 h 10"/>
              <a:gd name="T12" fmla="*/ 18 w 15"/>
              <a:gd name="T13" fmla="*/ 5 h 10"/>
              <a:gd name="T14" fmla="*/ 16 w 15"/>
              <a:gd name="T15" fmla="*/ 2 h 10"/>
              <a:gd name="T16" fmla="*/ 8 w 15"/>
              <a:gd name="T17" fmla="*/ 1 h 10"/>
              <a:gd name="T18" fmla="*/ 4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3" name="Freeform 3445"/>
          <p:cNvSpPr>
            <a:spLocks noChangeAspect="1"/>
          </p:cNvSpPr>
          <p:nvPr/>
        </p:nvSpPr>
        <p:spPr bwMode="auto">
          <a:xfrm>
            <a:off x="7312025" y="1758950"/>
            <a:ext cx="11113" cy="23813"/>
          </a:xfrm>
          <a:custGeom>
            <a:avLst/>
            <a:gdLst>
              <a:gd name="T0" fmla="*/ 1 w 6"/>
              <a:gd name="T1" fmla="*/ 1 h 13"/>
              <a:gd name="T2" fmla="*/ 6 w 6"/>
              <a:gd name="T3" fmla="*/ 8 h 13"/>
              <a:gd name="T4" fmla="*/ 6 w 6"/>
              <a:gd name="T5" fmla="*/ 14 h 13"/>
              <a:gd name="T6" fmla="*/ 2 w 6"/>
              <a:gd name="T7" fmla="*/ 14 h 13"/>
              <a:gd name="T8" fmla="*/ 0 w 6"/>
              <a:gd name="T9" fmla="*/ 5 h 13"/>
              <a:gd name="T10" fmla="*/ 1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4" name="Freeform 3446"/>
          <p:cNvSpPr>
            <a:spLocks noChangeAspect="1"/>
          </p:cNvSpPr>
          <p:nvPr/>
        </p:nvSpPr>
        <p:spPr bwMode="auto">
          <a:xfrm>
            <a:off x="7424738" y="1827213"/>
            <a:ext cx="20637" cy="20637"/>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5" name="Freeform 3447"/>
          <p:cNvSpPr>
            <a:spLocks noChangeAspect="1"/>
          </p:cNvSpPr>
          <p:nvPr/>
        </p:nvSpPr>
        <p:spPr bwMode="auto">
          <a:xfrm>
            <a:off x="7429500" y="1844675"/>
            <a:ext cx="73025" cy="31750"/>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6" name="Freeform 3448"/>
          <p:cNvSpPr>
            <a:spLocks noChangeAspect="1"/>
          </p:cNvSpPr>
          <p:nvPr/>
        </p:nvSpPr>
        <p:spPr bwMode="auto">
          <a:xfrm>
            <a:off x="7339013" y="1741488"/>
            <a:ext cx="166687" cy="77787"/>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7" name="Freeform 3449"/>
          <p:cNvSpPr>
            <a:spLocks noChangeAspect="1"/>
          </p:cNvSpPr>
          <p:nvPr/>
        </p:nvSpPr>
        <p:spPr bwMode="auto">
          <a:xfrm>
            <a:off x="7551738" y="1716088"/>
            <a:ext cx="15875" cy="9525"/>
          </a:xfrm>
          <a:custGeom>
            <a:avLst/>
            <a:gdLst>
              <a:gd name="T0" fmla="*/ 1 w 8"/>
              <a:gd name="T1" fmla="*/ 4 h 5"/>
              <a:gd name="T2" fmla="*/ 1 w 8"/>
              <a:gd name="T3" fmla="*/ 6 h 5"/>
              <a:gd name="T4" fmla="*/ 9 w 8"/>
              <a:gd name="T5" fmla="*/ 5 h 5"/>
              <a:gd name="T6" fmla="*/ 9 w 8"/>
              <a:gd name="T7" fmla="*/ 1 h 5"/>
              <a:gd name="T8" fmla="*/ 5 w 8"/>
              <a:gd name="T9" fmla="*/ 1 h 5"/>
              <a:gd name="T10" fmla="*/ 1 w 8"/>
              <a:gd name="T11" fmla="*/ 4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8" name="Freeform 3450"/>
          <p:cNvSpPr>
            <a:spLocks noChangeAspect="1"/>
          </p:cNvSpPr>
          <p:nvPr/>
        </p:nvSpPr>
        <p:spPr bwMode="auto">
          <a:xfrm>
            <a:off x="7524750" y="1763713"/>
            <a:ext cx="103188" cy="47625"/>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9" name="Freeform 3451"/>
          <p:cNvSpPr>
            <a:spLocks noChangeAspect="1"/>
          </p:cNvSpPr>
          <p:nvPr/>
        </p:nvSpPr>
        <p:spPr bwMode="auto">
          <a:xfrm>
            <a:off x="7396163" y="1941513"/>
            <a:ext cx="22225" cy="7937"/>
          </a:xfrm>
          <a:custGeom>
            <a:avLst/>
            <a:gdLst>
              <a:gd name="T0" fmla="*/ 1 w 12"/>
              <a:gd name="T1" fmla="*/ 0 h 4"/>
              <a:gd name="T2" fmla="*/ 0 w 12"/>
              <a:gd name="T3" fmla="*/ 1 h 4"/>
              <a:gd name="T4" fmla="*/ 11 w 12"/>
              <a:gd name="T5" fmla="*/ 5 h 4"/>
              <a:gd name="T6" fmla="*/ 14 w 12"/>
              <a:gd name="T7" fmla="*/ 3 h 4"/>
              <a:gd name="T8" fmla="*/ 11 w 12"/>
              <a:gd name="T9" fmla="*/ 1 h 4"/>
              <a:gd name="T10" fmla="*/ 1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0" name="Freeform 3452"/>
          <p:cNvSpPr>
            <a:spLocks noChangeAspect="1"/>
          </p:cNvSpPr>
          <p:nvPr/>
        </p:nvSpPr>
        <p:spPr bwMode="auto">
          <a:xfrm>
            <a:off x="8069263" y="2011363"/>
            <a:ext cx="34925" cy="19050"/>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1" name="Freeform 3453"/>
          <p:cNvSpPr>
            <a:spLocks noChangeAspect="1"/>
          </p:cNvSpPr>
          <p:nvPr/>
        </p:nvSpPr>
        <p:spPr bwMode="auto">
          <a:xfrm>
            <a:off x="8272463" y="1943100"/>
            <a:ext cx="77787" cy="42863"/>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 name="Freeform 3454"/>
          <p:cNvSpPr>
            <a:spLocks noChangeAspect="1"/>
          </p:cNvSpPr>
          <p:nvPr/>
        </p:nvSpPr>
        <p:spPr bwMode="auto">
          <a:xfrm>
            <a:off x="8234363" y="2559050"/>
            <a:ext cx="30162" cy="28575"/>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3" name="Freeform 3455"/>
          <p:cNvSpPr>
            <a:spLocks noChangeAspect="1"/>
          </p:cNvSpPr>
          <p:nvPr/>
        </p:nvSpPr>
        <p:spPr bwMode="auto">
          <a:xfrm>
            <a:off x="8277225" y="2579688"/>
            <a:ext cx="17463" cy="12700"/>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4" name="Freeform 3456"/>
          <p:cNvSpPr>
            <a:spLocks noChangeAspect="1"/>
          </p:cNvSpPr>
          <p:nvPr/>
        </p:nvSpPr>
        <p:spPr bwMode="auto">
          <a:xfrm>
            <a:off x="8053388" y="2720975"/>
            <a:ext cx="19050" cy="26988"/>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5" name="Freeform 3457"/>
          <p:cNvSpPr>
            <a:spLocks noChangeAspect="1"/>
          </p:cNvSpPr>
          <p:nvPr/>
        </p:nvSpPr>
        <p:spPr bwMode="auto">
          <a:xfrm>
            <a:off x="7916863" y="2890838"/>
            <a:ext cx="38100" cy="38100"/>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6" name="Freeform 3458"/>
          <p:cNvSpPr>
            <a:spLocks noChangeAspect="1"/>
          </p:cNvSpPr>
          <p:nvPr/>
        </p:nvSpPr>
        <p:spPr bwMode="auto">
          <a:xfrm>
            <a:off x="7888288" y="2924175"/>
            <a:ext cx="22225" cy="25400"/>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7" name="Freeform 3459"/>
          <p:cNvSpPr>
            <a:spLocks noChangeAspect="1"/>
          </p:cNvSpPr>
          <p:nvPr/>
        </p:nvSpPr>
        <p:spPr bwMode="auto">
          <a:xfrm>
            <a:off x="7721600" y="2592388"/>
            <a:ext cx="20638" cy="25400"/>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8" name="Freeform 3460"/>
          <p:cNvSpPr>
            <a:spLocks noChangeAspect="1"/>
          </p:cNvSpPr>
          <p:nvPr/>
        </p:nvSpPr>
        <p:spPr bwMode="auto">
          <a:xfrm>
            <a:off x="7723188" y="2619375"/>
            <a:ext cx="111125" cy="263525"/>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9" name="Freeform 3461"/>
          <p:cNvSpPr>
            <a:spLocks noChangeAspect="1"/>
          </p:cNvSpPr>
          <p:nvPr/>
        </p:nvSpPr>
        <p:spPr bwMode="auto">
          <a:xfrm>
            <a:off x="6094413" y="1522413"/>
            <a:ext cx="30162" cy="14287"/>
          </a:xfrm>
          <a:custGeom>
            <a:avLst/>
            <a:gdLst>
              <a:gd name="T0" fmla="*/ 4 w 16"/>
              <a:gd name="T1" fmla="*/ 0 h 8"/>
              <a:gd name="T2" fmla="*/ 1 w 16"/>
              <a:gd name="T3" fmla="*/ 6 h 8"/>
              <a:gd name="T4" fmla="*/ 12 w 16"/>
              <a:gd name="T5" fmla="*/ 9 h 8"/>
              <a:gd name="T6" fmla="*/ 18 w 16"/>
              <a:gd name="T7" fmla="*/ 7 h 8"/>
              <a:gd name="T8" fmla="*/ 15 w 16"/>
              <a:gd name="T9" fmla="*/ 3 h 8"/>
              <a:gd name="T10" fmla="*/ 4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0" name="Freeform 3462"/>
          <p:cNvSpPr>
            <a:spLocks noChangeAspect="1"/>
          </p:cNvSpPr>
          <p:nvPr/>
        </p:nvSpPr>
        <p:spPr bwMode="auto">
          <a:xfrm>
            <a:off x="5773738" y="1506538"/>
            <a:ext cx="55562" cy="34925"/>
          </a:xfrm>
          <a:custGeom>
            <a:avLst/>
            <a:gdLst>
              <a:gd name="T0" fmla="*/ 30 w 29"/>
              <a:gd name="T1" fmla="*/ 2 h 18"/>
              <a:gd name="T2" fmla="*/ 33 w 29"/>
              <a:gd name="T3" fmla="*/ 13 h 18"/>
              <a:gd name="T4" fmla="*/ 21 w 29"/>
              <a:gd name="T5" fmla="*/ 18 h 18"/>
              <a:gd name="T6" fmla="*/ 7 w 29"/>
              <a:gd name="T7" fmla="*/ 21 h 18"/>
              <a:gd name="T8" fmla="*/ 1 w 29"/>
              <a:gd name="T9" fmla="*/ 13 h 18"/>
              <a:gd name="T10" fmla="*/ 11 w 29"/>
              <a:gd name="T11" fmla="*/ 10 h 18"/>
              <a:gd name="T12" fmla="*/ 21 w 29"/>
              <a:gd name="T13" fmla="*/ 9 h 18"/>
              <a:gd name="T14" fmla="*/ 21 w 29"/>
              <a:gd name="T15" fmla="*/ 2 h 18"/>
              <a:gd name="T16" fmla="*/ 30 w 29"/>
              <a:gd name="T17" fmla="*/ 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1" name="Freeform 3463"/>
          <p:cNvSpPr>
            <a:spLocks noChangeAspect="1"/>
          </p:cNvSpPr>
          <p:nvPr/>
        </p:nvSpPr>
        <p:spPr bwMode="auto">
          <a:xfrm>
            <a:off x="5573713" y="1546225"/>
            <a:ext cx="34925" cy="15875"/>
          </a:xfrm>
          <a:custGeom>
            <a:avLst/>
            <a:gdLst>
              <a:gd name="T0" fmla="*/ 7 w 18"/>
              <a:gd name="T1" fmla="*/ 0 h 8"/>
              <a:gd name="T2" fmla="*/ 21 w 18"/>
              <a:gd name="T3" fmla="*/ 6 h 8"/>
              <a:gd name="T4" fmla="*/ 17 w 18"/>
              <a:gd name="T5" fmla="*/ 10 h 8"/>
              <a:gd name="T6" fmla="*/ 1 w 18"/>
              <a:gd name="T7" fmla="*/ 10 h 8"/>
              <a:gd name="T8" fmla="*/ 1 w 18"/>
              <a:gd name="T9" fmla="*/ 6 h 8"/>
              <a:gd name="T10" fmla="*/ 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2" name="Freeform 3464"/>
          <p:cNvSpPr>
            <a:spLocks noChangeAspect="1"/>
          </p:cNvSpPr>
          <p:nvPr/>
        </p:nvSpPr>
        <p:spPr bwMode="auto">
          <a:xfrm>
            <a:off x="5665788" y="1543050"/>
            <a:ext cx="47625" cy="19050"/>
          </a:xfrm>
          <a:custGeom>
            <a:avLst/>
            <a:gdLst>
              <a:gd name="T0" fmla="*/ 2 w 25"/>
              <a:gd name="T1" fmla="*/ 1 h 10"/>
              <a:gd name="T2" fmla="*/ 23 w 25"/>
              <a:gd name="T3" fmla="*/ 1 h 10"/>
              <a:gd name="T4" fmla="*/ 29 w 25"/>
              <a:gd name="T5" fmla="*/ 6 h 10"/>
              <a:gd name="T6" fmla="*/ 20 w 25"/>
              <a:gd name="T7" fmla="*/ 6 h 10"/>
              <a:gd name="T8" fmla="*/ 20 w 25"/>
              <a:gd name="T9" fmla="*/ 11 h 10"/>
              <a:gd name="T10" fmla="*/ 12 w 25"/>
              <a:gd name="T11" fmla="*/ 12 h 10"/>
              <a:gd name="T12" fmla="*/ 4 w 25"/>
              <a:gd name="T13" fmla="*/ 7 h 10"/>
              <a:gd name="T14" fmla="*/ 2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3" name="Freeform 3465"/>
          <p:cNvSpPr>
            <a:spLocks noChangeAspect="1"/>
          </p:cNvSpPr>
          <p:nvPr/>
        </p:nvSpPr>
        <p:spPr bwMode="auto">
          <a:xfrm>
            <a:off x="5710238" y="1524000"/>
            <a:ext cx="60325" cy="30163"/>
          </a:xfrm>
          <a:custGeom>
            <a:avLst/>
            <a:gdLst>
              <a:gd name="T0" fmla="*/ 13 w 31"/>
              <a:gd name="T1" fmla="*/ 2 h 16"/>
              <a:gd name="T2" fmla="*/ 26 w 31"/>
              <a:gd name="T3" fmla="*/ 2 h 16"/>
              <a:gd name="T4" fmla="*/ 36 w 31"/>
              <a:gd name="T5" fmla="*/ 2 h 16"/>
              <a:gd name="T6" fmla="*/ 36 w 31"/>
              <a:gd name="T7" fmla="*/ 10 h 16"/>
              <a:gd name="T8" fmla="*/ 29 w 31"/>
              <a:gd name="T9" fmla="*/ 18 h 16"/>
              <a:gd name="T10" fmla="*/ 16 w 31"/>
              <a:gd name="T11" fmla="*/ 14 h 16"/>
              <a:gd name="T12" fmla="*/ 6 w 31"/>
              <a:gd name="T13" fmla="*/ 18 h 16"/>
              <a:gd name="T14" fmla="*/ 1 w 31"/>
              <a:gd name="T15" fmla="*/ 13 h 16"/>
              <a:gd name="T16" fmla="*/ 2 w 31"/>
              <a:gd name="T17" fmla="*/ 4 h 16"/>
              <a:gd name="T18" fmla="*/ 13 w 31"/>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4" name="Freeform 3466"/>
          <p:cNvSpPr>
            <a:spLocks noChangeAspect="1"/>
          </p:cNvSpPr>
          <p:nvPr/>
        </p:nvSpPr>
        <p:spPr bwMode="auto">
          <a:xfrm>
            <a:off x="5643563" y="1550988"/>
            <a:ext cx="26987" cy="17462"/>
          </a:xfrm>
          <a:custGeom>
            <a:avLst/>
            <a:gdLst>
              <a:gd name="T0" fmla="*/ 1 w 14"/>
              <a:gd name="T1" fmla="*/ 1 h 9"/>
              <a:gd name="T2" fmla="*/ 1 w 14"/>
              <a:gd name="T3" fmla="*/ 7 h 9"/>
              <a:gd name="T4" fmla="*/ 15 w 14"/>
              <a:gd name="T5" fmla="*/ 10 h 9"/>
              <a:gd name="T6" fmla="*/ 15 w 14"/>
              <a:gd name="T7" fmla="*/ 1 h 9"/>
              <a:gd name="T8" fmla="*/ 1 w 14"/>
              <a:gd name="T9" fmla="*/ 1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5" name="Freeform 3467"/>
          <p:cNvSpPr>
            <a:spLocks noChangeAspect="1"/>
          </p:cNvSpPr>
          <p:nvPr/>
        </p:nvSpPr>
        <p:spPr bwMode="auto">
          <a:xfrm>
            <a:off x="5610225" y="1512888"/>
            <a:ext cx="68263" cy="19050"/>
          </a:xfrm>
          <a:custGeom>
            <a:avLst/>
            <a:gdLst>
              <a:gd name="T0" fmla="*/ 4 w 36"/>
              <a:gd name="T1" fmla="*/ 1 h 10"/>
              <a:gd name="T2" fmla="*/ 1 w 36"/>
              <a:gd name="T3" fmla="*/ 5 h 10"/>
              <a:gd name="T4" fmla="*/ 8 w 36"/>
              <a:gd name="T5" fmla="*/ 7 h 10"/>
              <a:gd name="T6" fmla="*/ 18 w 36"/>
              <a:gd name="T7" fmla="*/ 8 h 10"/>
              <a:gd name="T8" fmla="*/ 29 w 36"/>
              <a:gd name="T9" fmla="*/ 10 h 10"/>
              <a:gd name="T10" fmla="*/ 35 w 36"/>
              <a:gd name="T11" fmla="*/ 11 h 10"/>
              <a:gd name="T12" fmla="*/ 39 w 36"/>
              <a:gd name="T13" fmla="*/ 12 h 10"/>
              <a:gd name="T14" fmla="*/ 42 w 36"/>
              <a:gd name="T15" fmla="*/ 10 h 10"/>
              <a:gd name="T16" fmla="*/ 32 w 36"/>
              <a:gd name="T17" fmla="*/ 6 h 10"/>
              <a:gd name="T18" fmla="*/ 22 w 36"/>
              <a:gd name="T19" fmla="*/ 4 h 10"/>
              <a:gd name="T20" fmla="*/ 16 w 36"/>
              <a:gd name="T21" fmla="*/ 5 h 10"/>
              <a:gd name="T22" fmla="*/ 8 w 36"/>
              <a:gd name="T23" fmla="*/ 1 h 10"/>
              <a:gd name="T24" fmla="*/ 4 w 36"/>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6" name="Freeform 3468"/>
          <p:cNvSpPr>
            <a:spLocks noChangeAspect="1"/>
          </p:cNvSpPr>
          <p:nvPr/>
        </p:nvSpPr>
        <p:spPr bwMode="auto">
          <a:xfrm>
            <a:off x="5600700" y="1533525"/>
            <a:ext cx="14288" cy="17463"/>
          </a:xfrm>
          <a:custGeom>
            <a:avLst/>
            <a:gdLst>
              <a:gd name="T0" fmla="*/ 1 w 8"/>
              <a:gd name="T1" fmla="*/ 1 h 9"/>
              <a:gd name="T2" fmla="*/ 2 w 8"/>
              <a:gd name="T3" fmla="*/ 7 h 9"/>
              <a:gd name="T4" fmla="*/ 8 w 8"/>
              <a:gd name="T5" fmla="*/ 10 h 9"/>
              <a:gd name="T6" fmla="*/ 6 w 8"/>
              <a:gd name="T7" fmla="*/ 2 h 9"/>
              <a:gd name="T8" fmla="*/ 1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7" name="Freeform 3469"/>
          <p:cNvSpPr>
            <a:spLocks noChangeAspect="1"/>
          </p:cNvSpPr>
          <p:nvPr/>
        </p:nvSpPr>
        <p:spPr bwMode="auto">
          <a:xfrm>
            <a:off x="5710238" y="1562100"/>
            <a:ext cx="9525" cy="11113"/>
          </a:xfrm>
          <a:custGeom>
            <a:avLst/>
            <a:gdLst>
              <a:gd name="T0" fmla="*/ 4 w 5"/>
              <a:gd name="T1" fmla="*/ 0 h 6"/>
              <a:gd name="T2" fmla="*/ 6 w 5"/>
              <a:gd name="T3" fmla="*/ 5 h 6"/>
              <a:gd name="T4" fmla="*/ 4 w 5"/>
              <a:gd name="T5" fmla="*/ 6 h 6"/>
              <a:gd name="T6" fmla="*/ 0 w 5"/>
              <a:gd name="T7" fmla="*/ 2 h 6"/>
              <a:gd name="T8" fmla="*/ 4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8" name="Freeform 3470"/>
          <p:cNvSpPr>
            <a:spLocks noChangeAspect="1"/>
          </p:cNvSpPr>
          <p:nvPr/>
        </p:nvSpPr>
        <p:spPr bwMode="auto">
          <a:xfrm>
            <a:off x="5603875" y="1524000"/>
            <a:ext cx="34925" cy="9525"/>
          </a:xfrm>
          <a:custGeom>
            <a:avLst/>
            <a:gdLst>
              <a:gd name="T0" fmla="*/ 1 w 18"/>
              <a:gd name="T1" fmla="*/ 1 h 5"/>
              <a:gd name="T2" fmla="*/ 1 w 18"/>
              <a:gd name="T3" fmla="*/ 4 h 5"/>
              <a:gd name="T4" fmla="*/ 17 w 18"/>
              <a:gd name="T5" fmla="*/ 6 h 5"/>
              <a:gd name="T6" fmla="*/ 21 w 18"/>
              <a:gd name="T7" fmla="*/ 5 h 5"/>
              <a:gd name="T8" fmla="*/ 17 w 18"/>
              <a:gd name="T9" fmla="*/ 4 h 5"/>
              <a:gd name="T10" fmla="*/ 6 w 18"/>
              <a:gd name="T11" fmla="*/ 1 h 5"/>
              <a:gd name="T12" fmla="*/ 1 w 18"/>
              <a:gd name="T13" fmla="*/ 1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69" name="Freeform 3471"/>
          <p:cNvSpPr>
            <a:spLocks noChangeAspect="1"/>
          </p:cNvSpPr>
          <p:nvPr/>
        </p:nvSpPr>
        <p:spPr bwMode="auto">
          <a:xfrm>
            <a:off x="5630863" y="1497013"/>
            <a:ext cx="103187" cy="23812"/>
          </a:xfrm>
          <a:custGeom>
            <a:avLst/>
            <a:gdLst>
              <a:gd name="T0" fmla="*/ 1 w 54"/>
              <a:gd name="T1" fmla="*/ 3 h 12"/>
              <a:gd name="T2" fmla="*/ 1 w 54"/>
              <a:gd name="T3" fmla="*/ 6 h 12"/>
              <a:gd name="T4" fmla="*/ 6 w 54"/>
              <a:gd name="T5" fmla="*/ 8 h 12"/>
              <a:gd name="T6" fmla="*/ 12 w 54"/>
              <a:gd name="T7" fmla="*/ 6 h 12"/>
              <a:gd name="T8" fmla="*/ 16 w 54"/>
              <a:gd name="T9" fmla="*/ 8 h 12"/>
              <a:gd name="T10" fmla="*/ 23 w 54"/>
              <a:gd name="T11" fmla="*/ 8 h 12"/>
              <a:gd name="T12" fmla="*/ 29 w 54"/>
              <a:gd name="T13" fmla="*/ 10 h 12"/>
              <a:gd name="T14" fmla="*/ 36 w 54"/>
              <a:gd name="T15" fmla="*/ 14 h 12"/>
              <a:gd name="T16" fmla="*/ 46 w 54"/>
              <a:gd name="T17" fmla="*/ 14 h 12"/>
              <a:gd name="T18" fmla="*/ 58 w 54"/>
              <a:gd name="T19" fmla="*/ 14 h 12"/>
              <a:gd name="T20" fmla="*/ 65 w 54"/>
              <a:gd name="T21" fmla="*/ 11 h 12"/>
              <a:gd name="T22" fmla="*/ 55 w 54"/>
              <a:gd name="T23" fmla="*/ 6 h 12"/>
              <a:gd name="T24" fmla="*/ 43 w 54"/>
              <a:gd name="T25" fmla="*/ 6 h 12"/>
              <a:gd name="T26" fmla="*/ 28 w 54"/>
              <a:gd name="T27" fmla="*/ 1 h 12"/>
              <a:gd name="T28" fmla="*/ 17 w 54"/>
              <a:gd name="T29" fmla="*/ 1 h 12"/>
              <a:gd name="T30" fmla="*/ 11 w 54"/>
              <a:gd name="T31" fmla="*/ 0 h 12"/>
              <a:gd name="T32" fmla="*/ 10 w 54"/>
              <a:gd name="T33" fmla="*/ 4 h 12"/>
              <a:gd name="T34" fmla="*/ 5 w 54"/>
              <a:gd name="T35" fmla="*/ 3 h 12"/>
              <a:gd name="T36" fmla="*/ 1 w 54"/>
              <a:gd name="T37" fmla="*/ 3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0" name="Freeform 3472"/>
          <p:cNvSpPr>
            <a:spLocks noChangeAspect="1"/>
          </p:cNvSpPr>
          <p:nvPr/>
        </p:nvSpPr>
        <p:spPr bwMode="auto">
          <a:xfrm>
            <a:off x="5762625" y="1482725"/>
            <a:ext cx="28575" cy="11113"/>
          </a:xfrm>
          <a:custGeom>
            <a:avLst/>
            <a:gdLst>
              <a:gd name="T0" fmla="*/ 10 w 15"/>
              <a:gd name="T1" fmla="*/ 1 h 6"/>
              <a:gd name="T2" fmla="*/ 7 w 15"/>
              <a:gd name="T3" fmla="*/ 2 h 6"/>
              <a:gd name="T4" fmla="*/ 1 w 15"/>
              <a:gd name="T5" fmla="*/ 2 h 6"/>
              <a:gd name="T6" fmla="*/ 6 w 15"/>
              <a:gd name="T7" fmla="*/ 5 h 6"/>
              <a:gd name="T8" fmla="*/ 11 w 15"/>
              <a:gd name="T9" fmla="*/ 7 h 6"/>
              <a:gd name="T10" fmla="*/ 17 w 15"/>
              <a:gd name="T11" fmla="*/ 4 h 6"/>
              <a:gd name="T12" fmla="*/ 14 w 15"/>
              <a:gd name="T13" fmla="*/ 0 h 6"/>
              <a:gd name="T14" fmla="*/ 10 w 1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1" name="Freeform 3473"/>
          <p:cNvSpPr>
            <a:spLocks noChangeAspect="1"/>
          </p:cNvSpPr>
          <p:nvPr/>
        </p:nvSpPr>
        <p:spPr bwMode="auto">
          <a:xfrm>
            <a:off x="5734050" y="1504950"/>
            <a:ext cx="31750" cy="20638"/>
          </a:xfrm>
          <a:custGeom>
            <a:avLst/>
            <a:gdLst>
              <a:gd name="T0" fmla="*/ 1 w 17"/>
              <a:gd name="T1" fmla="*/ 11 h 11"/>
              <a:gd name="T2" fmla="*/ 6 w 17"/>
              <a:gd name="T3" fmla="*/ 7 h 11"/>
              <a:gd name="T4" fmla="*/ 9 w 17"/>
              <a:gd name="T5" fmla="*/ 1 h 11"/>
              <a:gd name="T6" fmla="*/ 18 w 17"/>
              <a:gd name="T7" fmla="*/ 1 h 11"/>
              <a:gd name="T8" fmla="*/ 14 w 17"/>
              <a:gd name="T9" fmla="*/ 5 h 11"/>
              <a:gd name="T10" fmla="*/ 11 w 17"/>
              <a:gd name="T11" fmla="*/ 9 h 11"/>
              <a:gd name="T12" fmla="*/ 7 w 17"/>
              <a:gd name="T13" fmla="*/ 12 h 11"/>
              <a:gd name="T14" fmla="*/ 1 w 17"/>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2" name="Freeform 3474"/>
          <p:cNvSpPr>
            <a:spLocks noChangeAspect="1"/>
          </p:cNvSpPr>
          <p:nvPr/>
        </p:nvSpPr>
        <p:spPr bwMode="auto">
          <a:xfrm>
            <a:off x="5640388" y="1531938"/>
            <a:ext cx="22225" cy="7937"/>
          </a:xfrm>
          <a:custGeom>
            <a:avLst/>
            <a:gdLst>
              <a:gd name="T0" fmla="*/ 1 w 12"/>
              <a:gd name="T1" fmla="*/ 1 h 4"/>
              <a:gd name="T2" fmla="*/ 1 w 12"/>
              <a:gd name="T3" fmla="*/ 4 h 4"/>
              <a:gd name="T4" fmla="*/ 13 w 12"/>
              <a:gd name="T5" fmla="*/ 4 h 4"/>
              <a:gd name="T6" fmla="*/ 14 w 12"/>
              <a:gd name="T7" fmla="*/ 1 h 4"/>
              <a:gd name="T8" fmla="*/ 6 w 12"/>
              <a:gd name="T9" fmla="*/ 0 h 4"/>
              <a:gd name="T10" fmla="*/ 1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3" name="Freeform 3475"/>
          <p:cNvSpPr>
            <a:spLocks noChangeAspect="1"/>
          </p:cNvSpPr>
          <p:nvPr/>
        </p:nvSpPr>
        <p:spPr bwMode="auto">
          <a:xfrm>
            <a:off x="5681663" y="1524000"/>
            <a:ext cx="19050" cy="9525"/>
          </a:xfrm>
          <a:custGeom>
            <a:avLst/>
            <a:gdLst>
              <a:gd name="T0" fmla="*/ 1 w 10"/>
              <a:gd name="T1" fmla="*/ 2 h 5"/>
              <a:gd name="T2" fmla="*/ 0 w 10"/>
              <a:gd name="T3" fmla="*/ 5 h 5"/>
              <a:gd name="T4" fmla="*/ 7 w 10"/>
              <a:gd name="T5" fmla="*/ 5 h 5"/>
              <a:gd name="T6" fmla="*/ 12 w 10"/>
              <a:gd name="T7" fmla="*/ 4 h 5"/>
              <a:gd name="T8" fmla="*/ 10 w 10"/>
              <a:gd name="T9" fmla="*/ 0 h 5"/>
              <a:gd name="T10" fmla="*/ 4 w 10"/>
              <a:gd name="T11" fmla="*/ 1 h 5"/>
              <a:gd name="T12" fmla="*/ 1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4" name="Freeform 3476"/>
          <p:cNvSpPr>
            <a:spLocks noChangeAspect="1"/>
          </p:cNvSpPr>
          <p:nvPr/>
        </p:nvSpPr>
        <p:spPr bwMode="auto">
          <a:xfrm>
            <a:off x="5648325" y="1512888"/>
            <a:ext cx="33338" cy="12700"/>
          </a:xfrm>
          <a:custGeom>
            <a:avLst/>
            <a:gdLst>
              <a:gd name="T0" fmla="*/ 0 w 18"/>
              <a:gd name="T1" fmla="*/ 0 h 7"/>
              <a:gd name="T2" fmla="*/ 0 w 18"/>
              <a:gd name="T3" fmla="*/ 1 h 7"/>
              <a:gd name="T4" fmla="*/ 13 w 18"/>
              <a:gd name="T5" fmla="*/ 6 h 7"/>
              <a:gd name="T6" fmla="*/ 19 w 18"/>
              <a:gd name="T7" fmla="*/ 8 h 7"/>
              <a:gd name="T8" fmla="*/ 21 w 18"/>
              <a:gd name="T9" fmla="*/ 7 h 7"/>
              <a:gd name="T10" fmla="*/ 11 w 18"/>
              <a:gd name="T11" fmla="*/ 2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5" name="Freeform 3477"/>
          <p:cNvSpPr>
            <a:spLocks noChangeAspect="1"/>
          </p:cNvSpPr>
          <p:nvPr/>
        </p:nvSpPr>
        <p:spPr bwMode="auto">
          <a:xfrm>
            <a:off x="5465763" y="1522413"/>
            <a:ext cx="96837" cy="46037"/>
          </a:xfrm>
          <a:custGeom>
            <a:avLst/>
            <a:gdLst>
              <a:gd name="T0" fmla="*/ 60 w 51"/>
              <a:gd name="T1" fmla="*/ 6 h 24"/>
              <a:gd name="T2" fmla="*/ 60 w 51"/>
              <a:gd name="T3" fmla="*/ 10 h 24"/>
              <a:gd name="T4" fmla="*/ 53 w 51"/>
              <a:gd name="T5" fmla="*/ 12 h 24"/>
              <a:gd name="T6" fmla="*/ 42 w 51"/>
              <a:gd name="T7" fmla="*/ 12 h 24"/>
              <a:gd name="T8" fmla="*/ 36 w 51"/>
              <a:gd name="T9" fmla="*/ 17 h 24"/>
              <a:gd name="T10" fmla="*/ 26 w 51"/>
              <a:gd name="T11" fmla="*/ 15 h 24"/>
              <a:gd name="T12" fmla="*/ 23 w 51"/>
              <a:gd name="T13" fmla="*/ 18 h 24"/>
              <a:gd name="T14" fmla="*/ 29 w 51"/>
              <a:gd name="T15" fmla="*/ 23 h 24"/>
              <a:gd name="T16" fmla="*/ 23 w 51"/>
              <a:gd name="T17" fmla="*/ 23 h 24"/>
              <a:gd name="T18" fmla="*/ 18 w 51"/>
              <a:gd name="T19" fmla="*/ 25 h 24"/>
              <a:gd name="T20" fmla="*/ 14 w 51"/>
              <a:gd name="T21" fmla="*/ 25 h 24"/>
              <a:gd name="T22" fmla="*/ 10 w 51"/>
              <a:gd name="T23" fmla="*/ 28 h 24"/>
              <a:gd name="T24" fmla="*/ 13 w 51"/>
              <a:gd name="T25" fmla="*/ 22 h 24"/>
              <a:gd name="T26" fmla="*/ 14 w 51"/>
              <a:gd name="T27" fmla="*/ 19 h 24"/>
              <a:gd name="T28" fmla="*/ 7 w 51"/>
              <a:gd name="T29" fmla="*/ 21 h 24"/>
              <a:gd name="T30" fmla="*/ 5 w 51"/>
              <a:gd name="T31" fmla="*/ 25 h 24"/>
              <a:gd name="T32" fmla="*/ 0 w 51"/>
              <a:gd name="T33" fmla="*/ 19 h 24"/>
              <a:gd name="T34" fmla="*/ 4 w 51"/>
              <a:gd name="T35" fmla="*/ 16 h 24"/>
              <a:gd name="T36" fmla="*/ 7 w 51"/>
              <a:gd name="T37" fmla="*/ 18 h 24"/>
              <a:gd name="T38" fmla="*/ 14 w 51"/>
              <a:gd name="T39" fmla="*/ 17 h 24"/>
              <a:gd name="T40" fmla="*/ 11 w 51"/>
              <a:gd name="T41" fmla="*/ 15 h 24"/>
              <a:gd name="T42" fmla="*/ 14 w 51"/>
              <a:gd name="T43" fmla="*/ 13 h 24"/>
              <a:gd name="T44" fmla="*/ 11 w 51"/>
              <a:gd name="T45" fmla="*/ 12 h 24"/>
              <a:gd name="T46" fmla="*/ 17 w 51"/>
              <a:gd name="T47" fmla="*/ 10 h 24"/>
              <a:gd name="T48" fmla="*/ 22 w 51"/>
              <a:gd name="T49" fmla="*/ 12 h 24"/>
              <a:gd name="T50" fmla="*/ 28 w 51"/>
              <a:gd name="T51" fmla="*/ 10 h 24"/>
              <a:gd name="T52" fmla="*/ 29 w 51"/>
              <a:gd name="T53" fmla="*/ 7 h 24"/>
              <a:gd name="T54" fmla="*/ 25 w 51"/>
              <a:gd name="T55" fmla="*/ 5 h 24"/>
              <a:gd name="T56" fmla="*/ 26 w 51"/>
              <a:gd name="T57" fmla="*/ 2 h 24"/>
              <a:gd name="T58" fmla="*/ 38 w 51"/>
              <a:gd name="T59" fmla="*/ 0 h 24"/>
              <a:gd name="T60" fmla="*/ 42 w 51"/>
              <a:gd name="T61" fmla="*/ 2 h 24"/>
              <a:gd name="T62" fmla="*/ 47 w 51"/>
              <a:gd name="T63" fmla="*/ 1 h 24"/>
              <a:gd name="T64" fmla="*/ 48 w 51"/>
              <a:gd name="T65" fmla="*/ 2 h 24"/>
              <a:gd name="T66" fmla="*/ 41 w 51"/>
              <a:gd name="T67" fmla="*/ 6 h 24"/>
              <a:gd name="T68" fmla="*/ 42 w 51"/>
              <a:gd name="T69" fmla="*/ 7 h 24"/>
              <a:gd name="T70" fmla="*/ 51 w 51"/>
              <a:gd name="T71" fmla="*/ 5 h 24"/>
              <a:gd name="T72" fmla="*/ 60 w 51"/>
              <a:gd name="T73" fmla="*/ 6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6" name="Freeform 3478"/>
          <p:cNvSpPr>
            <a:spLocks noChangeAspect="1"/>
          </p:cNvSpPr>
          <p:nvPr/>
        </p:nvSpPr>
        <p:spPr bwMode="auto">
          <a:xfrm>
            <a:off x="5427663" y="1524000"/>
            <a:ext cx="73025" cy="22225"/>
          </a:xfrm>
          <a:custGeom>
            <a:avLst/>
            <a:gdLst>
              <a:gd name="T0" fmla="*/ 26 w 39"/>
              <a:gd name="T1" fmla="*/ 0 h 12"/>
              <a:gd name="T2" fmla="*/ 42 w 39"/>
              <a:gd name="T3" fmla="*/ 1 h 12"/>
              <a:gd name="T4" fmla="*/ 46 w 39"/>
              <a:gd name="T5" fmla="*/ 6 h 12"/>
              <a:gd name="T6" fmla="*/ 41 w 39"/>
              <a:gd name="T7" fmla="*/ 6 h 12"/>
              <a:gd name="T8" fmla="*/ 33 w 39"/>
              <a:gd name="T9" fmla="*/ 4 h 12"/>
              <a:gd name="T10" fmla="*/ 29 w 39"/>
              <a:gd name="T11" fmla="*/ 8 h 12"/>
              <a:gd name="T12" fmla="*/ 25 w 39"/>
              <a:gd name="T13" fmla="*/ 7 h 12"/>
              <a:gd name="T14" fmla="*/ 18 w 39"/>
              <a:gd name="T15" fmla="*/ 13 h 12"/>
              <a:gd name="T16" fmla="*/ 13 w 39"/>
              <a:gd name="T17" fmla="*/ 14 h 12"/>
              <a:gd name="T18" fmla="*/ 12 w 39"/>
              <a:gd name="T19" fmla="*/ 12 h 12"/>
              <a:gd name="T20" fmla="*/ 7 w 39"/>
              <a:gd name="T21" fmla="*/ 11 h 12"/>
              <a:gd name="T22" fmla="*/ 1 w 39"/>
              <a:gd name="T23" fmla="*/ 11 h 12"/>
              <a:gd name="T24" fmla="*/ 4 w 39"/>
              <a:gd name="T25" fmla="*/ 8 h 12"/>
              <a:gd name="T26" fmla="*/ 15 w 39"/>
              <a:gd name="T27" fmla="*/ 8 h 12"/>
              <a:gd name="T28" fmla="*/ 22 w 39"/>
              <a:gd name="T29" fmla="*/ 4 h 12"/>
              <a:gd name="T30" fmla="*/ 26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7" name="Freeform 3479"/>
          <p:cNvSpPr>
            <a:spLocks noChangeAspect="1"/>
          </p:cNvSpPr>
          <p:nvPr/>
        </p:nvSpPr>
        <p:spPr bwMode="auto">
          <a:xfrm>
            <a:off x="5527675" y="1503363"/>
            <a:ext cx="11113" cy="14287"/>
          </a:xfrm>
          <a:custGeom>
            <a:avLst/>
            <a:gdLst>
              <a:gd name="T0" fmla="*/ 2 w 6"/>
              <a:gd name="T1" fmla="*/ 1 h 8"/>
              <a:gd name="T2" fmla="*/ 7 w 6"/>
              <a:gd name="T3" fmla="*/ 3 h 8"/>
              <a:gd name="T4" fmla="*/ 4 w 6"/>
              <a:gd name="T5" fmla="*/ 7 h 8"/>
              <a:gd name="T6" fmla="*/ 2 w 6"/>
              <a:gd name="T7" fmla="*/ 9 h 8"/>
              <a:gd name="T8" fmla="*/ 2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8" name="Freeform 3480"/>
          <p:cNvSpPr>
            <a:spLocks noChangeAspect="1"/>
          </p:cNvSpPr>
          <p:nvPr/>
        </p:nvSpPr>
        <p:spPr bwMode="auto">
          <a:xfrm>
            <a:off x="5522913" y="1549400"/>
            <a:ext cx="11112" cy="12700"/>
          </a:xfrm>
          <a:custGeom>
            <a:avLst/>
            <a:gdLst>
              <a:gd name="T0" fmla="*/ 0 w 6"/>
              <a:gd name="T1" fmla="*/ 3 h 7"/>
              <a:gd name="T2" fmla="*/ 4 w 6"/>
              <a:gd name="T3" fmla="*/ 0 h 7"/>
              <a:gd name="T4" fmla="*/ 7 w 6"/>
              <a:gd name="T5" fmla="*/ 1 h 7"/>
              <a:gd name="T6" fmla="*/ 6 w 6"/>
              <a:gd name="T7" fmla="*/ 7 h 7"/>
              <a:gd name="T8" fmla="*/ 1 w 6"/>
              <a:gd name="T9" fmla="*/ 8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79" name="Freeform 3481"/>
          <p:cNvSpPr>
            <a:spLocks noChangeAspect="1"/>
          </p:cNvSpPr>
          <p:nvPr/>
        </p:nvSpPr>
        <p:spPr bwMode="auto">
          <a:xfrm>
            <a:off x="5529263" y="1558925"/>
            <a:ext cx="33337" cy="15875"/>
          </a:xfrm>
          <a:custGeom>
            <a:avLst/>
            <a:gdLst>
              <a:gd name="T0" fmla="*/ 1 w 17"/>
              <a:gd name="T1" fmla="*/ 6 h 9"/>
              <a:gd name="T2" fmla="*/ 5 w 17"/>
              <a:gd name="T3" fmla="*/ 9 h 9"/>
              <a:gd name="T4" fmla="*/ 20 w 17"/>
              <a:gd name="T5" fmla="*/ 9 h 9"/>
              <a:gd name="T6" fmla="*/ 20 w 17"/>
              <a:gd name="T7" fmla="*/ 7 h 9"/>
              <a:gd name="T8" fmla="*/ 16 w 17"/>
              <a:gd name="T9" fmla="*/ 3 h 9"/>
              <a:gd name="T10" fmla="*/ 12 w 17"/>
              <a:gd name="T11" fmla="*/ 1 h 9"/>
              <a:gd name="T12" fmla="*/ 9 w 17"/>
              <a:gd name="T13" fmla="*/ 7 h 9"/>
              <a:gd name="T14" fmla="*/ 1 w 17"/>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0" name="Freeform 3482"/>
          <p:cNvSpPr>
            <a:spLocks noChangeAspect="1"/>
          </p:cNvSpPr>
          <p:nvPr/>
        </p:nvSpPr>
        <p:spPr bwMode="auto">
          <a:xfrm>
            <a:off x="2998788" y="5762625"/>
            <a:ext cx="90487" cy="85725"/>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1" name="Freeform 3483"/>
          <p:cNvSpPr>
            <a:spLocks noChangeAspect="1"/>
          </p:cNvSpPr>
          <p:nvPr/>
        </p:nvSpPr>
        <p:spPr bwMode="auto">
          <a:xfrm>
            <a:off x="3025775" y="5842000"/>
            <a:ext cx="20638" cy="12700"/>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2" name="Freeform 3484"/>
          <p:cNvSpPr>
            <a:spLocks noChangeAspect="1"/>
          </p:cNvSpPr>
          <p:nvPr/>
        </p:nvSpPr>
        <p:spPr bwMode="auto">
          <a:xfrm>
            <a:off x="2909888" y="5726113"/>
            <a:ext cx="76200" cy="77787"/>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3" name="Freeform 3485"/>
          <p:cNvSpPr>
            <a:spLocks noChangeAspect="1"/>
          </p:cNvSpPr>
          <p:nvPr/>
        </p:nvSpPr>
        <p:spPr bwMode="auto">
          <a:xfrm>
            <a:off x="2979738" y="5842000"/>
            <a:ext cx="53975" cy="31750"/>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4" name="Freeform 3486"/>
          <p:cNvSpPr>
            <a:spLocks noChangeAspect="1"/>
          </p:cNvSpPr>
          <p:nvPr/>
        </p:nvSpPr>
        <p:spPr bwMode="auto">
          <a:xfrm>
            <a:off x="2890838" y="5786438"/>
            <a:ext cx="38100" cy="28575"/>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5" name="Freeform 3487"/>
          <p:cNvSpPr>
            <a:spLocks noChangeAspect="1"/>
          </p:cNvSpPr>
          <p:nvPr/>
        </p:nvSpPr>
        <p:spPr bwMode="auto">
          <a:xfrm>
            <a:off x="2959100" y="5788025"/>
            <a:ext cx="14288" cy="28575"/>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6" name="Freeform 3488"/>
          <p:cNvSpPr>
            <a:spLocks noChangeAspect="1"/>
          </p:cNvSpPr>
          <p:nvPr/>
        </p:nvSpPr>
        <p:spPr bwMode="auto">
          <a:xfrm>
            <a:off x="2928938" y="5802313"/>
            <a:ext cx="15875" cy="17462"/>
          </a:xfrm>
          <a:custGeom>
            <a:avLst/>
            <a:gdLst>
              <a:gd name="T0" fmla="*/ 1 w 8"/>
              <a:gd name="T1" fmla="*/ 4 h 9"/>
              <a:gd name="T2" fmla="*/ 7 w 8"/>
              <a:gd name="T3" fmla="*/ 1 h 9"/>
              <a:gd name="T4" fmla="*/ 9 w 8"/>
              <a:gd name="T5" fmla="*/ 10 h 9"/>
              <a:gd name="T6" fmla="*/ 3 w 8"/>
              <a:gd name="T7" fmla="*/ 9 h 9"/>
              <a:gd name="T8" fmla="*/ 1 w 8"/>
              <a:gd name="T9" fmla="*/ 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7" name="Freeform 3489"/>
          <p:cNvSpPr>
            <a:spLocks noChangeAspect="1"/>
          </p:cNvSpPr>
          <p:nvPr/>
        </p:nvSpPr>
        <p:spPr bwMode="auto">
          <a:xfrm>
            <a:off x="2946400" y="5807075"/>
            <a:ext cx="12700" cy="14288"/>
          </a:xfrm>
          <a:custGeom>
            <a:avLst/>
            <a:gdLst>
              <a:gd name="T0" fmla="*/ 2 w 7"/>
              <a:gd name="T1" fmla="*/ 1 h 7"/>
              <a:gd name="T2" fmla="*/ 7 w 7"/>
              <a:gd name="T3" fmla="*/ 5 h 7"/>
              <a:gd name="T4" fmla="*/ 7 w 7"/>
              <a:gd name="T5" fmla="*/ 9 h 7"/>
              <a:gd name="T6" fmla="*/ 2 w 7"/>
              <a:gd name="T7" fmla="*/ 5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8" name="Freeform 3490"/>
          <p:cNvSpPr>
            <a:spLocks noChangeAspect="1"/>
          </p:cNvSpPr>
          <p:nvPr/>
        </p:nvSpPr>
        <p:spPr bwMode="auto">
          <a:xfrm>
            <a:off x="2938463" y="5821363"/>
            <a:ext cx="19050" cy="9525"/>
          </a:xfrm>
          <a:custGeom>
            <a:avLst/>
            <a:gdLst>
              <a:gd name="T0" fmla="*/ 11 w 10"/>
              <a:gd name="T1" fmla="*/ 2 h 5"/>
              <a:gd name="T2" fmla="*/ 11 w 10"/>
              <a:gd name="T3" fmla="*/ 6 h 5"/>
              <a:gd name="T4" fmla="*/ 1 w 10"/>
              <a:gd name="T5" fmla="*/ 5 h 5"/>
              <a:gd name="T6" fmla="*/ 1 w 10"/>
              <a:gd name="T7" fmla="*/ 1 h 5"/>
              <a:gd name="T8" fmla="*/ 11 w 10"/>
              <a:gd name="T9" fmla="*/ 2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89" name="Freeform 3491"/>
          <p:cNvSpPr>
            <a:spLocks noChangeAspect="1"/>
          </p:cNvSpPr>
          <p:nvPr/>
        </p:nvSpPr>
        <p:spPr bwMode="auto">
          <a:xfrm>
            <a:off x="2959100" y="5842000"/>
            <a:ext cx="17463" cy="12700"/>
          </a:xfrm>
          <a:custGeom>
            <a:avLst/>
            <a:gdLst>
              <a:gd name="T0" fmla="*/ 6 w 9"/>
              <a:gd name="T1" fmla="*/ 0 h 7"/>
              <a:gd name="T2" fmla="*/ 1 w 9"/>
              <a:gd name="T3" fmla="*/ 3 h 7"/>
              <a:gd name="T4" fmla="*/ 9 w 9"/>
              <a:gd name="T5" fmla="*/ 8 h 7"/>
              <a:gd name="T6" fmla="*/ 7 w 9"/>
              <a:gd name="T7" fmla="*/ 5 h 7"/>
              <a:gd name="T8" fmla="*/ 9 w 9"/>
              <a:gd name="T9" fmla="*/ 1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0" name="Freeform 3492"/>
          <p:cNvSpPr>
            <a:spLocks noChangeAspect="1"/>
          </p:cNvSpPr>
          <p:nvPr/>
        </p:nvSpPr>
        <p:spPr bwMode="auto">
          <a:xfrm>
            <a:off x="2979738" y="5840413"/>
            <a:ext cx="15875" cy="7937"/>
          </a:xfrm>
          <a:custGeom>
            <a:avLst/>
            <a:gdLst>
              <a:gd name="T0" fmla="*/ 1 w 8"/>
              <a:gd name="T1" fmla="*/ 1 h 4"/>
              <a:gd name="T2" fmla="*/ 1 w 8"/>
              <a:gd name="T3" fmla="*/ 5 h 4"/>
              <a:gd name="T4" fmla="*/ 9 w 8"/>
              <a:gd name="T5" fmla="*/ 3 h 4"/>
              <a:gd name="T6" fmla="*/ 7 w 8"/>
              <a:gd name="T7" fmla="*/ 1 h 4"/>
              <a:gd name="T8" fmla="*/ 1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1" name="Freeform 3493"/>
          <p:cNvSpPr>
            <a:spLocks noChangeAspect="1"/>
          </p:cNvSpPr>
          <p:nvPr/>
        </p:nvSpPr>
        <p:spPr bwMode="auto">
          <a:xfrm>
            <a:off x="2908300" y="5757863"/>
            <a:ext cx="31750" cy="30162"/>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2" name="Freeform 3494"/>
          <p:cNvSpPr>
            <a:spLocks noChangeAspect="1"/>
          </p:cNvSpPr>
          <p:nvPr/>
        </p:nvSpPr>
        <p:spPr bwMode="auto">
          <a:xfrm>
            <a:off x="2863850" y="5757863"/>
            <a:ext cx="42863" cy="23812"/>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 name="Freeform 3495"/>
          <p:cNvSpPr>
            <a:spLocks noChangeAspect="1"/>
          </p:cNvSpPr>
          <p:nvPr/>
        </p:nvSpPr>
        <p:spPr bwMode="auto">
          <a:xfrm>
            <a:off x="2889250" y="5735638"/>
            <a:ext cx="22225" cy="36512"/>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4" name="Freeform 3496"/>
          <p:cNvSpPr>
            <a:spLocks noChangeAspect="1"/>
          </p:cNvSpPr>
          <p:nvPr/>
        </p:nvSpPr>
        <p:spPr bwMode="auto">
          <a:xfrm>
            <a:off x="2868613" y="5719763"/>
            <a:ext cx="9525" cy="11112"/>
          </a:xfrm>
          <a:custGeom>
            <a:avLst/>
            <a:gdLst>
              <a:gd name="T0" fmla="*/ 1 w 5"/>
              <a:gd name="T1" fmla="*/ 2 h 6"/>
              <a:gd name="T2" fmla="*/ 6 w 5"/>
              <a:gd name="T3" fmla="*/ 7 h 6"/>
              <a:gd name="T4" fmla="*/ 6 w 5"/>
              <a:gd name="T5" fmla="*/ 5 h 6"/>
              <a:gd name="T6" fmla="*/ 4 w 5"/>
              <a:gd name="T7" fmla="*/ 0 h 6"/>
              <a:gd name="T8" fmla="*/ 1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5" name="Freeform 3497"/>
          <p:cNvSpPr>
            <a:spLocks noChangeAspect="1"/>
          </p:cNvSpPr>
          <p:nvPr/>
        </p:nvSpPr>
        <p:spPr bwMode="auto">
          <a:xfrm>
            <a:off x="2849563" y="5691188"/>
            <a:ext cx="12700" cy="17462"/>
          </a:xfrm>
          <a:custGeom>
            <a:avLst/>
            <a:gdLst>
              <a:gd name="T0" fmla="*/ 1 w 7"/>
              <a:gd name="T1" fmla="*/ 0 h 9"/>
              <a:gd name="T2" fmla="*/ 7 w 7"/>
              <a:gd name="T3" fmla="*/ 2 h 9"/>
              <a:gd name="T4" fmla="*/ 8 w 7"/>
              <a:gd name="T5" fmla="*/ 10 h 9"/>
              <a:gd name="T6" fmla="*/ 3 w 7"/>
              <a:gd name="T7" fmla="*/ 10 h 9"/>
              <a:gd name="T8" fmla="*/ 1 w 7"/>
              <a:gd name="T9" fmla="*/ 6 h 9"/>
              <a:gd name="T10" fmla="*/ 1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6" name="Freeform 3498"/>
          <p:cNvSpPr>
            <a:spLocks noChangeAspect="1"/>
          </p:cNvSpPr>
          <p:nvPr/>
        </p:nvSpPr>
        <p:spPr bwMode="auto">
          <a:xfrm>
            <a:off x="2830513" y="5624513"/>
            <a:ext cx="25400" cy="47625"/>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7" name="Freeform 3499"/>
          <p:cNvSpPr>
            <a:spLocks noChangeAspect="1"/>
          </p:cNvSpPr>
          <p:nvPr/>
        </p:nvSpPr>
        <p:spPr bwMode="auto">
          <a:xfrm>
            <a:off x="2824163" y="5603875"/>
            <a:ext cx="9525" cy="25400"/>
          </a:xfrm>
          <a:custGeom>
            <a:avLst/>
            <a:gdLst>
              <a:gd name="T0" fmla="*/ 2 w 5"/>
              <a:gd name="T1" fmla="*/ 1 h 13"/>
              <a:gd name="T2" fmla="*/ 0 w 5"/>
              <a:gd name="T3" fmla="*/ 1 h 13"/>
              <a:gd name="T4" fmla="*/ 2 w 5"/>
              <a:gd name="T5" fmla="*/ 7 h 13"/>
              <a:gd name="T6" fmla="*/ 2 w 5"/>
              <a:gd name="T7" fmla="*/ 15 h 13"/>
              <a:gd name="T8" fmla="*/ 5 w 5"/>
              <a:gd name="T9" fmla="*/ 14 h 13"/>
              <a:gd name="T10" fmla="*/ 6 w 5"/>
              <a:gd name="T11" fmla="*/ 10 h 13"/>
              <a:gd name="T12" fmla="*/ 2 w 5"/>
              <a:gd name="T13" fmla="*/ 1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8" name="Freeform 3500"/>
          <p:cNvSpPr>
            <a:spLocks noChangeAspect="1"/>
          </p:cNvSpPr>
          <p:nvPr/>
        </p:nvSpPr>
        <p:spPr bwMode="auto">
          <a:xfrm>
            <a:off x="2836863" y="5611813"/>
            <a:ext cx="9525" cy="11112"/>
          </a:xfrm>
          <a:custGeom>
            <a:avLst/>
            <a:gdLst>
              <a:gd name="T0" fmla="*/ 0 w 5"/>
              <a:gd name="T1" fmla="*/ 4 h 6"/>
              <a:gd name="T2" fmla="*/ 5 w 5"/>
              <a:gd name="T3" fmla="*/ 7 h 6"/>
              <a:gd name="T4" fmla="*/ 5 w 5"/>
              <a:gd name="T5" fmla="*/ 4 h 6"/>
              <a:gd name="T6" fmla="*/ 4 w 5"/>
              <a:gd name="T7" fmla="*/ 0 h 6"/>
              <a:gd name="T8" fmla="*/ 0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9" name="Freeform 3501"/>
          <p:cNvSpPr>
            <a:spLocks noChangeAspect="1"/>
          </p:cNvSpPr>
          <p:nvPr/>
        </p:nvSpPr>
        <p:spPr bwMode="auto">
          <a:xfrm>
            <a:off x="2825750" y="5408613"/>
            <a:ext cx="23813" cy="53975"/>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0" name="Freeform 3502"/>
          <p:cNvSpPr>
            <a:spLocks noChangeAspect="1"/>
          </p:cNvSpPr>
          <p:nvPr/>
        </p:nvSpPr>
        <p:spPr bwMode="auto">
          <a:xfrm>
            <a:off x="2860675" y="5492750"/>
            <a:ext cx="12700" cy="15875"/>
          </a:xfrm>
          <a:custGeom>
            <a:avLst/>
            <a:gdLst>
              <a:gd name="T0" fmla="*/ 2 w 7"/>
              <a:gd name="T1" fmla="*/ 9 h 8"/>
              <a:gd name="T2" fmla="*/ 6 w 7"/>
              <a:gd name="T3" fmla="*/ 6 h 8"/>
              <a:gd name="T4" fmla="*/ 7 w 7"/>
              <a:gd name="T5" fmla="*/ 1 h 8"/>
              <a:gd name="T6" fmla="*/ 2 w 7"/>
              <a:gd name="T7" fmla="*/ 0 h 8"/>
              <a:gd name="T8" fmla="*/ 0 w 7"/>
              <a:gd name="T9" fmla="*/ 4 h 8"/>
              <a:gd name="T10" fmla="*/ 1 w 7"/>
              <a:gd name="T11" fmla="*/ 7 h 8"/>
              <a:gd name="T12" fmla="*/ 2 w 7"/>
              <a:gd name="T13" fmla="*/ 9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1" name="Freeform 3503"/>
          <p:cNvSpPr>
            <a:spLocks noChangeAspect="1"/>
          </p:cNvSpPr>
          <p:nvPr/>
        </p:nvSpPr>
        <p:spPr bwMode="auto">
          <a:xfrm>
            <a:off x="2859088" y="5519738"/>
            <a:ext cx="9525" cy="9525"/>
          </a:xfrm>
          <a:custGeom>
            <a:avLst/>
            <a:gdLst>
              <a:gd name="T0" fmla="*/ 0 w 5"/>
              <a:gd name="T1" fmla="*/ 1 h 5"/>
              <a:gd name="T2" fmla="*/ 1 w 5"/>
              <a:gd name="T3" fmla="*/ 5 h 5"/>
              <a:gd name="T4" fmla="*/ 5 w 5"/>
              <a:gd name="T5" fmla="*/ 4 h 5"/>
              <a:gd name="T6" fmla="*/ 2 w 5"/>
              <a:gd name="T7" fmla="*/ 1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2" name="Freeform 3504"/>
          <p:cNvSpPr>
            <a:spLocks noChangeAspect="1"/>
          </p:cNvSpPr>
          <p:nvPr/>
        </p:nvSpPr>
        <p:spPr bwMode="auto">
          <a:xfrm>
            <a:off x="2835275" y="5494338"/>
            <a:ext cx="11113" cy="9525"/>
          </a:xfrm>
          <a:custGeom>
            <a:avLst/>
            <a:gdLst>
              <a:gd name="T0" fmla="*/ 1 w 6"/>
              <a:gd name="T1" fmla="*/ 1 h 5"/>
              <a:gd name="T2" fmla="*/ 6 w 6"/>
              <a:gd name="T3" fmla="*/ 2 h 5"/>
              <a:gd name="T4" fmla="*/ 1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3" name="Freeform 3505"/>
          <p:cNvSpPr>
            <a:spLocks noChangeAspect="1"/>
          </p:cNvSpPr>
          <p:nvPr/>
        </p:nvSpPr>
        <p:spPr bwMode="auto">
          <a:xfrm>
            <a:off x="2330450" y="4200525"/>
            <a:ext cx="19050" cy="36513"/>
          </a:xfrm>
          <a:custGeom>
            <a:avLst/>
            <a:gdLst>
              <a:gd name="T0" fmla="*/ 0 w 10"/>
              <a:gd name="T1" fmla="*/ 2 h 19"/>
              <a:gd name="T2" fmla="*/ 2 w 10"/>
              <a:gd name="T3" fmla="*/ 0 h 19"/>
              <a:gd name="T4" fmla="*/ 11 w 10"/>
              <a:gd name="T5" fmla="*/ 11 h 19"/>
              <a:gd name="T6" fmla="*/ 12 w 10"/>
              <a:gd name="T7" fmla="*/ 17 h 19"/>
              <a:gd name="T8" fmla="*/ 8 w 10"/>
              <a:gd name="T9" fmla="*/ 22 h 19"/>
              <a:gd name="T10" fmla="*/ 4 w 10"/>
              <a:gd name="T11" fmla="*/ 19 h 19"/>
              <a:gd name="T12" fmla="*/ 2 w 10"/>
              <a:gd name="T13" fmla="*/ 17 h 19"/>
              <a:gd name="T14" fmla="*/ 6 w 10"/>
              <a:gd name="T15" fmla="*/ 13 h 19"/>
              <a:gd name="T16" fmla="*/ 4 w 10"/>
              <a:gd name="T17" fmla="*/ 7 h 19"/>
              <a:gd name="T18" fmla="*/ 0 w 10"/>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4" name="Freeform 3506"/>
          <p:cNvSpPr>
            <a:spLocks noChangeAspect="1"/>
          </p:cNvSpPr>
          <p:nvPr/>
        </p:nvSpPr>
        <p:spPr bwMode="auto">
          <a:xfrm>
            <a:off x="3292475" y="4222750"/>
            <a:ext cx="14288" cy="22225"/>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5" name="Freeform 3507"/>
          <p:cNvSpPr>
            <a:spLocks noChangeAspect="1"/>
          </p:cNvSpPr>
          <p:nvPr/>
        </p:nvSpPr>
        <p:spPr bwMode="auto">
          <a:xfrm>
            <a:off x="3327400" y="4197350"/>
            <a:ext cx="15875" cy="9525"/>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6" name="Freeform 3508"/>
          <p:cNvSpPr>
            <a:spLocks noChangeAspect="1"/>
          </p:cNvSpPr>
          <p:nvPr/>
        </p:nvSpPr>
        <p:spPr bwMode="auto">
          <a:xfrm>
            <a:off x="3319463" y="4198938"/>
            <a:ext cx="7937" cy="9525"/>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7" name="Freeform 3509"/>
          <p:cNvSpPr>
            <a:spLocks noChangeAspect="1"/>
          </p:cNvSpPr>
          <p:nvPr/>
        </p:nvSpPr>
        <p:spPr bwMode="auto">
          <a:xfrm>
            <a:off x="2987675" y="3903663"/>
            <a:ext cx="19050" cy="9525"/>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8" name="Freeform 3510"/>
          <p:cNvSpPr>
            <a:spLocks noChangeAspect="1"/>
          </p:cNvSpPr>
          <p:nvPr/>
        </p:nvSpPr>
        <p:spPr bwMode="auto">
          <a:xfrm>
            <a:off x="3051175" y="3913188"/>
            <a:ext cx="20638" cy="20637"/>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09" name="Freeform 3511"/>
          <p:cNvSpPr>
            <a:spLocks noChangeAspect="1"/>
          </p:cNvSpPr>
          <p:nvPr/>
        </p:nvSpPr>
        <p:spPr bwMode="auto">
          <a:xfrm>
            <a:off x="2930525" y="3690938"/>
            <a:ext cx="46038" cy="17462"/>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0" name="Freeform 3512"/>
          <p:cNvSpPr>
            <a:spLocks noChangeAspect="1"/>
          </p:cNvSpPr>
          <p:nvPr/>
        </p:nvSpPr>
        <p:spPr bwMode="auto">
          <a:xfrm>
            <a:off x="2776538" y="3617913"/>
            <a:ext cx="20637" cy="14287"/>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1" name="Freeform 3513"/>
          <p:cNvSpPr>
            <a:spLocks noChangeAspect="1"/>
          </p:cNvSpPr>
          <p:nvPr/>
        </p:nvSpPr>
        <p:spPr bwMode="auto">
          <a:xfrm>
            <a:off x="2754313" y="3656013"/>
            <a:ext cx="73025" cy="49212"/>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2" name="Freeform 3514"/>
          <p:cNvSpPr>
            <a:spLocks noChangeAspect="1"/>
          </p:cNvSpPr>
          <p:nvPr/>
        </p:nvSpPr>
        <p:spPr bwMode="auto">
          <a:xfrm>
            <a:off x="2659063" y="3694113"/>
            <a:ext cx="53975" cy="23812"/>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 name="Freeform 3515"/>
          <p:cNvSpPr>
            <a:spLocks noChangeAspect="1"/>
          </p:cNvSpPr>
          <p:nvPr/>
        </p:nvSpPr>
        <p:spPr bwMode="auto">
          <a:xfrm>
            <a:off x="2513013" y="3562350"/>
            <a:ext cx="255587" cy="100013"/>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 name="Freeform 3516"/>
          <p:cNvSpPr>
            <a:spLocks noChangeAspect="1"/>
          </p:cNvSpPr>
          <p:nvPr/>
        </p:nvSpPr>
        <p:spPr bwMode="auto">
          <a:xfrm>
            <a:off x="2551113" y="3603625"/>
            <a:ext cx="17462" cy="14288"/>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5" name="Freeform 3517"/>
          <p:cNvSpPr>
            <a:spLocks noChangeAspect="1"/>
          </p:cNvSpPr>
          <p:nvPr/>
        </p:nvSpPr>
        <p:spPr bwMode="auto">
          <a:xfrm>
            <a:off x="2673350" y="3509963"/>
            <a:ext cx="14288" cy="22225"/>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6" name="Freeform 3518"/>
          <p:cNvSpPr>
            <a:spLocks noChangeAspect="1"/>
          </p:cNvSpPr>
          <p:nvPr/>
        </p:nvSpPr>
        <p:spPr bwMode="auto">
          <a:xfrm>
            <a:off x="2659063" y="3462338"/>
            <a:ext cx="31750" cy="7937"/>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7" name="Freeform 3519"/>
          <p:cNvSpPr>
            <a:spLocks noChangeAspect="1"/>
          </p:cNvSpPr>
          <p:nvPr/>
        </p:nvSpPr>
        <p:spPr bwMode="auto">
          <a:xfrm>
            <a:off x="2693988" y="3455988"/>
            <a:ext cx="14287" cy="36512"/>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8" name="Freeform 3520"/>
          <p:cNvSpPr>
            <a:spLocks noChangeAspect="1"/>
          </p:cNvSpPr>
          <p:nvPr/>
        </p:nvSpPr>
        <p:spPr bwMode="auto">
          <a:xfrm>
            <a:off x="2711450" y="3502025"/>
            <a:ext cx="14288" cy="22225"/>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9" name="Freeform 3521"/>
          <p:cNvSpPr>
            <a:spLocks noChangeAspect="1"/>
          </p:cNvSpPr>
          <p:nvPr/>
        </p:nvSpPr>
        <p:spPr bwMode="auto">
          <a:xfrm>
            <a:off x="2754313" y="2928938"/>
            <a:ext cx="12700" cy="9525"/>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0" name="Freeform 3522"/>
          <p:cNvSpPr>
            <a:spLocks noChangeAspect="1"/>
          </p:cNvSpPr>
          <p:nvPr/>
        </p:nvSpPr>
        <p:spPr bwMode="auto">
          <a:xfrm>
            <a:off x="2627313" y="2868613"/>
            <a:ext cx="36512" cy="12700"/>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1" name="Freeform 3523"/>
          <p:cNvSpPr>
            <a:spLocks noChangeAspect="1"/>
          </p:cNvSpPr>
          <p:nvPr/>
        </p:nvSpPr>
        <p:spPr bwMode="auto">
          <a:xfrm>
            <a:off x="2614613" y="2865438"/>
            <a:ext cx="7937" cy="6350"/>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2" name="Freeform 3524"/>
          <p:cNvSpPr>
            <a:spLocks noChangeAspect="1"/>
          </p:cNvSpPr>
          <p:nvPr/>
        </p:nvSpPr>
        <p:spPr bwMode="auto">
          <a:xfrm>
            <a:off x="2501900" y="2797175"/>
            <a:ext cx="15875" cy="11113"/>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3" name="Freeform 3525"/>
          <p:cNvSpPr>
            <a:spLocks noChangeAspect="1"/>
          </p:cNvSpPr>
          <p:nvPr/>
        </p:nvSpPr>
        <p:spPr bwMode="auto">
          <a:xfrm>
            <a:off x="2530475" y="2776538"/>
            <a:ext cx="6350" cy="4762"/>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 name="Freeform 3526"/>
          <p:cNvSpPr>
            <a:spLocks noChangeAspect="1"/>
          </p:cNvSpPr>
          <p:nvPr/>
        </p:nvSpPr>
        <p:spPr bwMode="auto">
          <a:xfrm>
            <a:off x="2574925" y="2808288"/>
            <a:ext cx="7938" cy="6350"/>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5" name="Freeform 3527"/>
          <p:cNvSpPr>
            <a:spLocks noChangeAspect="1"/>
          </p:cNvSpPr>
          <p:nvPr/>
        </p:nvSpPr>
        <p:spPr bwMode="auto">
          <a:xfrm>
            <a:off x="3128963" y="2835275"/>
            <a:ext cx="41275" cy="49213"/>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6" name="Freeform 3528"/>
          <p:cNvSpPr>
            <a:spLocks noChangeAspect="1"/>
          </p:cNvSpPr>
          <p:nvPr/>
        </p:nvSpPr>
        <p:spPr bwMode="auto">
          <a:xfrm>
            <a:off x="3065463" y="2830513"/>
            <a:ext cx="53975" cy="38100"/>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7" name="Freeform 3529"/>
          <p:cNvSpPr>
            <a:spLocks noChangeAspect="1"/>
          </p:cNvSpPr>
          <p:nvPr/>
        </p:nvSpPr>
        <p:spPr bwMode="auto">
          <a:xfrm>
            <a:off x="3073400" y="2738438"/>
            <a:ext cx="63500" cy="28575"/>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 name="Freeform 3530"/>
          <p:cNvSpPr>
            <a:spLocks noChangeAspect="1"/>
          </p:cNvSpPr>
          <p:nvPr/>
        </p:nvSpPr>
        <p:spPr bwMode="auto">
          <a:xfrm>
            <a:off x="3121025" y="2808288"/>
            <a:ext cx="11113" cy="17462"/>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Freeform 3531"/>
          <p:cNvSpPr>
            <a:spLocks noChangeAspect="1"/>
          </p:cNvSpPr>
          <p:nvPr/>
        </p:nvSpPr>
        <p:spPr bwMode="auto">
          <a:xfrm>
            <a:off x="3182938" y="2682875"/>
            <a:ext cx="157162" cy="166688"/>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Freeform 3532"/>
          <p:cNvSpPr>
            <a:spLocks noChangeAspect="1"/>
          </p:cNvSpPr>
          <p:nvPr/>
        </p:nvSpPr>
        <p:spPr bwMode="auto">
          <a:xfrm>
            <a:off x="2824163" y="3021013"/>
            <a:ext cx="47625" cy="19050"/>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 name="Freeform 3533"/>
          <p:cNvSpPr>
            <a:spLocks noChangeAspect="1"/>
          </p:cNvSpPr>
          <p:nvPr/>
        </p:nvSpPr>
        <p:spPr bwMode="auto">
          <a:xfrm>
            <a:off x="2749550" y="2514600"/>
            <a:ext cx="28575" cy="28575"/>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 name="Freeform 3534"/>
          <p:cNvSpPr>
            <a:spLocks noChangeAspect="1"/>
          </p:cNvSpPr>
          <p:nvPr/>
        </p:nvSpPr>
        <p:spPr bwMode="auto">
          <a:xfrm>
            <a:off x="2690813" y="2628900"/>
            <a:ext cx="28575" cy="17463"/>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3" name="Freeform 3535"/>
          <p:cNvSpPr>
            <a:spLocks noChangeAspect="1"/>
          </p:cNvSpPr>
          <p:nvPr/>
        </p:nvSpPr>
        <p:spPr bwMode="auto">
          <a:xfrm>
            <a:off x="3033713" y="2362200"/>
            <a:ext cx="15875" cy="17463"/>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 name="Freeform 3536"/>
          <p:cNvSpPr>
            <a:spLocks noChangeAspect="1"/>
          </p:cNvSpPr>
          <p:nvPr/>
        </p:nvSpPr>
        <p:spPr bwMode="auto">
          <a:xfrm>
            <a:off x="3109913" y="2324100"/>
            <a:ext cx="11112" cy="17463"/>
          </a:xfrm>
          <a:custGeom>
            <a:avLst/>
            <a:gdLst>
              <a:gd name="T0" fmla="*/ 0 w 6"/>
              <a:gd name="T1" fmla="*/ 2 h 9"/>
              <a:gd name="T2" fmla="*/ 4 w 6"/>
              <a:gd name="T3" fmla="*/ 10 h 9"/>
              <a:gd name="T4" fmla="*/ 7 w 6"/>
              <a:gd name="T5" fmla="*/ 7 h 9"/>
              <a:gd name="T6" fmla="*/ 7 w 6"/>
              <a:gd name="T7" fmla="*/ 4 h 9"/>
              <a:gd name="T8" fmla="*/ 5 w 6"/>
              <a:gd name="T9" fmla="*/ 1 h 9"/>
              <a:gd name="T10" fmla="*/ 1 w 6"/>
              <a:gd name="T11" fmla="*/ 1 h 9"/>
              <a:gd name="T12" fmla="*/ 0 w 6"/>
              <a:gd name="T13" fmla="*/ 2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5" name="Freeform 3537"/>
          <p:cNvSpPr>
            <a:spLocks noChangeAspect="1"/>
          </p:cNvSpPr>
          <p:nvPr/>
        </p:nvSpPr>
        <p:spPr bwMode="auto">
          <a:xfrm>
            <a:off x="2859088" y="2254250"/>
            <a:ext cx="14287" cy="11113"/>
          </a:xfrm>
          <a:custGeom>
            <a:avLst/>
            <a:gdLst>
              <a:gd name="T0" fmla="*/ 1 w 8"/>
              <a:gd name="T1" fmla="*/ 0 h 6"/>
              <a:gd name="T2" fmla="*/ 0 w 8"/>
              <a:gd name="T3" fmla="*/ 2 h 6"/>
              <a:gd name="T4" fmla="*/ 7 w 8"/>
              <a:gd name="T5" fmla="*/ 7 h 6"/>
              <a:gd name="T6" fmla="*/ 8 w 8"/>
              <a:gd name="T7" fmla="*/ 1 h 6"/>
              <a:gd name="T8" fmla="*/ 1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6" name="Freeform 3538"/>
          <p:cNvSpPr>
            <a:spLocks noChangeAspect="1"/>
          </p:cNvSpPr>
          <p:nvPr/>
        </p:nvSpPr>
        <p:spPr bwMode="auto">
          <a:xfrm>
            <a:off x="2830513" y="2259013"/>
            <a:ext cx="20637" cy="17462"/>
          </a:xfrm>
          <a:custGeom>
            <a:avLst/>
            <a:gdLst>
              <a:gd name="T0" fmla="*/ 2 w 11"/>
              <a:gd name="T1" fmla="*/ 0 h 9"/>
              <a:gd name="T2" fmla="*/ 0 w 11"/>
              <a:gd name="T3" fmla="*/ 2 h 9"/>
              <a:gd name="T4" fmla="*/ 7 w 11"/>
              <a:gd name="T5" fmla="*/ 11 h 9"/>
              <a:gd name="T6" fmla="*/ 13 w 11"/>
              <a:gd name="T7" fmla="*/ 7 h 9"/>
              <a:gd name="T8" fmla="*/ 12 w 11"/>
              <a:gd name="T9" fmla="*/ 1 h 9"/>
              <a:gd name="T10" fmla="*/ 7 w 11"/>
              <a:gd name="T11" fmla="*/ 0 h 9"/>
              <a:gd name="T12" fmla="*/ 2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7" name="Freeform 3539"/>
          <p:cNvSpPr>
            <a:spLocks noChangeAspect="1"/>
          </p:cNvSpPr>
          <p:nvPr/>
        </p:nvSpPr>
        <p:spPr bwMode="auto">
          <a:xfrm>
            <a:off x="2782888" y="2297113"/>
            <a:ext cx="22225" cy="34925"/>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8" name="Freeform 3540"/>
          <p:cNvSpPr>
            <a:spLocks noChangeAspect="1"/>
          </p:cNvSpPr>
          <p:nvPr/>
        </p:nvSpPr>
        <p:spPr bwMode="auto">
          <a:xfrm>
            <a:off x="2706688" y="2281238"/>
            <a:ext cx="47625" cy="31750"/>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9" name="Freeform 3541"/>
          <p:cNvSpPr>
            <a:spLocks noChangeAspect="1"/>
          </p:cNvSpPr>
          <p:nvPr/>
        </p:nvSpPr>
        <p:spPr bwMode="auto">
          <a:xfrm>
            <a:off x="2644775" y="2163763"/>
            <a:ext cx="153988" cy="112712"/>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0" name="Freeform 3542"/>
          <p:cNvSpPr>
            <a:spLocks noChangeAspect="1"/>
          </p:cNvSpPr>
          <p:nvPr/>
        </p:nvSpPr>
        <p:spPr bwMode="auto">
          <a:xfrm>
            <a:off x="2722563" y="2159000"/>
            <a:ext cx="25400" cy="20638"/>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1" name="Freeform 3543"/>
          <p:cNvSpPr>
            <a:spLocks noChangeAspect="1"/>
          </p:cNvSpPr>
          <p:nvPr/>
        </p:nvSpPr>
        <p:spPr bwMode="auto">
          <a:xfrm>
            <a:off x="2682875" y="2071688"/>
            <a:ext cx="14288" cy="25400"/>
          </a:xfrm>
          <a:custGeom>
            <a:avLst/>
            <a:gdLst>
              <a:gd name="T0" fmla="*/ 5 w 7"/>
              <a:gd name="T1" fmla="*/ 0 h 14"/>
              <a:gd name="T2" fmla="*/ 8 w 7"/>
              <a:gd name="T3" fmla="*/ 3 h 14"/>
              <a:gd name="T4" fmla="*/ 8 w 7"/>
              <a:gd name="T5" fmla="*/ 13 h 14"/>
              <a:gd name="T6" fmla="*/ 5 w 7"/>
              <a:gd name="T7" fmla="*/ 16 h 14"/>
              <a:gd name="T8" fmla="*/ 3 w 7"/>
              <a:gd name="T9" fmla="*/ 14 h 14"/>
              <a:gd name="T10" fmla="*/ 3 w 7"/>
              <a:gd name="T11" fmla="*/ 9 h 14"/>
              <a:gd name="T12" fmla="*/ 0 w 7"/>
              <a:gd name="T13" fmla="*/ 5 h 14"/>
              <a:gd name="T14" fmla="*/ 3 w 7"/>
              <a:gd name="T15" fmla="*/ 2 h 14"/>
              <a:gd name="T16" fmla="*/ 5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2" name="Freeform 3544"/>
          <p:cNvSpPr>
            <a:spLocks noChangeAspect="1"/>
          </p:cNvSpPr>
          <p:nvPr/>
        </p:nvSpPr>
        <p:spPr bwMode="auto">
          <a:xfrm>
            <a:off x="2425700" y="2001838"/>
            <a:ext cx="93663" cy="66675"/>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3" name="Freeform 3545"/>
          <p:cNvSpPr>
            <a:spLocks noChangeAspect="1"/>
          </p:cNvSpPr>
          <p:nvPr/>
        </p:nvSpPr>
        <p:spPr bwMode="auto">
          <a:xfrm>
            <a:off x="2508250" y="2014538"/>
            <a:ext cx="12700" cy="15875"/>
          </a:xfrm>
          <a:custGeom>
            <a:avLst/>
            <a:gdLst>
              <a:gd name="T0" fmla="*/ 7 w 7"/>
              <a:gd name="T1" fmla="*/ 9 h 9"/>
              <a:gd name="T2" fmla="*/ 7 w 7"/>
              <a:gd name="T3" fmla="*/ 4 h 9"/>
              <a:gd name="T4" fmla="*/ 5 w 7"/>
              <a:gd name="T5" fmla="*/ 1 h 9"/>
              <a:gd name="T6" fmla="*/ 0 w 7"/>
              <a:gd name="T7" fmla="*/ 1 h 9"/>
              <a:gd name="T8" fmla="*/ 1 w 7"/>
              <a:gd name="T9" fmla="*/ 2 h 9"/>
              <a:gd name="T10" fmla="*/ 5 w 7"/>
              <a:gd name="T11" fmla="*/ 6 h 9"/>
              <a:gd name="T12" fmla="*/ 5 w 7"/>
              <a:gd name="T13" fmla="*/ 8 h 9"/>
              <a:gd name="T14" fmla="*/ 7 w 7"/>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4" name="Freeform 3546"/>
          <p:cNvSpPr>
            <a:spLocks noChangeAspect="1"/>
          </p:cNvSpPr>
          <p:nvPr/>
        </p:nvSpPr>
        <p:spPr bwMode="auto">
          <a:xfrm>
            <a:off x="2403475" y="2039938"/>
            <a:ext cx="11113" cy="17462"/>
          </a:xfrm>
          <a:custGeom>
            <a:avLst/>
            <a:gdLst>
              <a:gd name="T0" fmla="*/ 5 w 6"/>
              <a:gd name="T1" fmla="*/ 1 h 9"/>
              <a:gd name="T2" fmla="*/ 7 w 6"/>
              <a:gd name="T3" fmla="*/ 6 h 9"/>
              <a:gd name="T4" fmla="*/ 2 w 6"/>
              <a:gd name="T5" fmla="*/ 10 h 9"/>
              <a:gd name="T6" fmla="*/ 2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5" name="Freeform 3547"/>
          <p:cNvSpPr>
            <a:spLocks noChangeAspect="1"/>
          </p:cNvSpPr>
          <p:nvPr/>
        </p:nvSpPr>
        <p:spPr bwMode="auto">
          <a:xfrm>
            <a:off x="2366963" y="2052638"/>
            <a:ext cx="12700" cy="11112"/>
          </a:xfrm>
          <a:custGeom>
            <a:avLst/>
            <a:gdLst>
              <a:gd name="T0" fmla="*/ 7 w 7"/>
              <a:gd name="T1" fmla="*/ 1 h 6"/>
              <a:gd name="T2" fmla="*/ 6 w 7"/>
              <a:gd name="T3" fmla="*/ 6 h 6"/>
              <a:gd name="T4" fmla="*/ 0 w 7"/>
              <a:gd name="T5" fmla="*/ 5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6" name="Freeform 3548"/>
          <p:cNvSpPr>
            <a:spLocks noChangeAspect="1"/>
          </p:cNvSpPr>
          <p:nvPr/>
        </p:nvSpPr>
        <p:spPr bwMode="auto">
          <a:xfrm>
            <a:off x="2308225" y="2058988"/>
            <a:ext cx="12700" cy="12700"/>
          </a:xfrm>
          <a:custGeom>
            <a:avLst/>
            <a:gdLst>
              <a:gd name="T0" fmla="*/ 1 w 7"/>
              <a:gd name="T1" fmla="*/ 0 h 6"/>
              <a:gd name="T2" fmla="*/ 7 w 7"/>
              <a:gd name="T3" fmla="*/ 3 h 6"/>
              <a:gd name="T4" fmla="*/ 5 w 7"/>
              <a:gd name="T5" fmla="*/ 7 h 6"/>
              <a:gd name="T6" fmla="*/ 0 w 7"/>
              <a:gd name="T7" fmla="*/ 1 h 6"/>
              <a:gd name="T8" fmla="*/ 1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7" name="Freeform 3549"/>
          <p:cNvSpPr>
            <a:spLocks noChangeAspect="1"/>
          </p:cNvSpPr>
          <p:nvPr/>
        </p:nvSpPr>
        <p:spPr bwMode="auto">
          <a:xfrm>
            <a:off x="2497138" y="2016125"/>
            <a:ext cx="9525" cy="9525"/>
          </a:xfrm>
          <a:custGeom>
            <a:avLst/>
            <a:gdLst>
              <a:gd name="T0" fmla="*/ 0 w 5"/>
              <a:gd name="T1" fmla="*/ 1 h 5"/>
              <a:gd name="T2" fmla="*/ 5 w 5"/>
              <a:gd name="T3" fmla="*/ 2 h 5"/>
              <a:gd name="T4" fmla="*/ 4 w 5"/>
              <a:gd name="T5" fmla="*/ 6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8" name="Freeform 3550"/>
          <p:cNvSpPr>
            <a:spLocks noChangeAspect="1"/>
          </p:cNvSpPr>
          <p:nvPr/>
        </p:nvSpPr>
        <p:spPr bwMode="auto">
          <a:xfrm>
            <a:off x="1657350" y="2030413"/>
            <a:ext cx="9525" cy="14287"/>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9" name="Freeform 3551"/>
          <p:cNvSpPr>
            <a:spLocks noChangeAspect="1"/>
          </p:cNvSpPr>
          <p:nvPr/>
        </p:nvSpPr>
        <p:spPr bwMode="auto">
          <a:xfrm>
            <a:off x="1666875" y="2028825"/>
            <a:ext cx="12700" cy="17463"/>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0" name="Freeform 3552"/>
          <p:cNvSpPr>
            <a:spLocks noChangeAspect="1"/>
          </p:cNvSpPr>
          <p:nvPr/>
        </p:nvSpPr>
        <p:spPr bwMode="auto">
          <a:xfrm>
            <a:off x="1676400" y="2014538"/>
            <a:ext cx="33338" cy="25400"/>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1" name="Freeform 3553"/>
          <p:cNvSpPr>
            <a:spLocks noChangeAspect="1"/>
          </p:cNvSpPr>
          <p:nvPr/>
        </p:nvSpPr>
        <p:spPr bwMode="auto">
          <a:xfrm>
            <a:off x="2649538" y="1838325"/>
            <a:ext cx="573087" cy="484188"/>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2" name="Freeform 3554"/>
          <p:cNvSpPr>
            <a:spLocks noChangeAspect="1"/>
          </p:cNvSpPr>
          <p:nvPr/>
        </p:nvSpPr>
        <p:spPr bwMode="auto">
          <a:xfrm>
            <a:off x="2889250" y="2068513"/>
            <a:ext cx="49213" cy="47625"/>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3" name="Freeform 3555"/>
          <p:cNvSpPr>
            <a:spLocks noChangeAspect="1"/>
          </p:cNvSpPr>
          <p:nvPr/>
        </p:nvSpPr>
        <p:spPr bwMode="auto">
          <a:xfrm>
            <a:off x="2941638" y="2074863"/>
            <a:ext cx="31750" cy="20637"/>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 name="Freeform 3556"/>
          <p:cNvSpPr>
            <a:spLocks noChangeAspect="1"/>
          </p:cNvSpPr>
          <p:nvPr/>
        </p:nvSpPr>
        <p:spPr bwMode="auto">
          <a:xfrm>
            <a:off x="2938463" y="2054225"/>
            <a:ext cx="9525" cy="17463"/>
          </a:xfrm>
          <a:custGeom>
            <a:avLst/>
            <a:gdLst>
              <a:gd name="T0" fmla="*/ 1 w 5"/>
              <a:gd name="T1" fmla="*/ 1 h 9"/>
              <a:gd name="T2" fmla="*/ 0 w 5"/>
              <a:gd name="T3" fmla="*/ 5 h 9"/>
              <a:gd name="T4" fmla="*/ 2 w 5"/>
              <a:gd name="T5" fmla="*/ 10 h 9"/>
              <a:gd name="T6" fmla="*/ 5 w 5"/>
              <a:gd name="T7" fmla="*/ 7 h 9"/>
              <a:gd name="T8" fmla="*/ 5 w 5"/>
              <a:gd name="T9" fmla="*/ 2 h 9"/>
              <a:gd name="T10" fmla="*/ 1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 name="Freeform 3557"/>
          <p:cNvSpPr>
            <a:spLocks noChangeAspect="1"/>
          </p:cNvSpPr>
          <p:nvPr/>
        </p:nvSpPr>
        <p:spPr bwMode="auto">
          <a:xfrm>
            <a:off x="2846388" y="2025650"/>
            <a:ext cx="36512" cy="28575"/>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6" name="Freeform 3558"/>
          <p:cNvSpPr>
            <a:spLocks noChangeAspect="1"/>
          </p:cNvSpPr>
          <p:nvPr/>
        </p:nvSpPr>
        <p:spPr bwMode="auto">
          <a:xfrm>
            <a:off x="2868613" y="2011363"/>
            <a:ext cx="25400" cy="12700"/>
          </a:xfrm>
          <a:custGeom>
            <a:avLst/>
            <a:gdLst>
              <a:gd name="T0" fmla="*/ 1 w 14"/>
              <a:gd name="T1" fmla="*/ 5 h 6"/>
              <a:gd name="T2" fmla="*/ 11 w 14"/>
              <a:gd name="T3" fmla="*/ 1 h 6"/>
              <a:gd name="T4" fmla="*/ 16 w 14"/>
              <a:gd name="T5" fmla="*/ 3 h 6"/>
              <a:gd name="T6" fmla="*/ 9 w 14"/>
              <a:gd name="T7" fmla="*/ 5 h 6"/>
              <a:gd name="T8" fmla="*/ 1 w 14"/>
              <a:gd name="T9" fmla="*/ 5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7" name="Freeform 3559"/>
          <p:cNvSpPr>
            <a:spLocks noChangeAspect="1"/>
          </p:cNvSpPr>
          <p:nvPr/>
        </p:nvSpPr>
        <p:spPr bwMode="auto">
          <a:xfrm>
            <a:off x="2835275" y="2009775"/>
            <a:ext cx="20638" cy="9525"/>
          </a:xfrm>
          <a:custGeom>
            <a:avLst/>
            <a:gdLst>
              <a:gd name="T0" fmla="*/ 1 w 11"/>
              <a:gd name="T1" fmla="*/ 2 h 5"/>
              <a:gd name="T2" fmla="*/ 5 w 11"/>
              <a:gd name="T3" fmla="*/ 6 h 5"/>
              <a:gd name="T4" fmla="*/ 13 w 11"/>
              <a:gd name="T5" fmla="*/ 4 h 5"/>
              <a:gd name="T6" fmla="*/ 11 w 11"/>
              <a:gd name="T7" fmla="*/ 1 h 5"/>
              <a:gd name="T8" fmla="*/ 1 w 11"/>
              <a:gd name="T9" fmla="*/ 2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8" name="Freeform 3560"/>
          <p:cNvSpPr>
            <a:spLocks noChangeAspect="1"/>
          </p:cNvSpPr>
          <p:nvPr/>
        </p:nvSpPr>
        <p:spPr bwMode="auto">
          <a:xfrm>
            <a:off x="2854325" y="2066925"/>
            <a:ext cx="14288" cy="14288"/>
          </a:xfrm>
          <a:custGeom>
            <a:avLst/>
            <a:gdLst>
              <a:gd name="T0" fmla="*/ 1 w 7"/>
              <a:gd name="T1" fmla="*/ 3 h 7"/>
              <a:gd name="T2" fmla="*/ 1 w 7"/>
              <a:gd name="T3" fmla="*/ 8 h 7"/>
              <a:gd name="T4" fmla="*/ 5 w 7"/>
              <a:gd name="T5" fmla="*/ 6 h 7"/>
              <a:gd name="T6" fmla="*/ 8 w 7"/>
              <a:gd name="T7" fmla="*/ 3 h 7"/>
              <a:gd name="T8" fmla="*/ 1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9" name="Freeform 3561"/>
          <p:cNvSpPr>
            <a:spLocks noChangeAspect="1"/>
          </p:cNvSpPr>
          <p:nvPr/>
        </p:nvSpPr>
        <p:spPr bwMode="auto">
          <a:xfrm>
            <a:off x="2690813" y="1995488"/>
            <a:ext cx="22225" cy="11112"/>
          </a:xfrm>
          <a:custGeom>
            <a:avLst/>
            <a:gdLst>
              <a:gd name="T0" fmla="*/ 2 w 12"/>
              <a:gd name="T1" fmla="*/ 1 h 6"/>
              <a:gd name="T2" fmla="*/ 6 w 12"/>
              <a:gd name="T3" fmla="*/ 6 h 6"/>
              <a:gd name="T4" fmla="*/ 13 w 12"/>
              <a:gd name="T5" fmla="*/ 6 h 6"/>
              <a:gd name="T6" fmla="*/ 12 w 12"/>
              <a:gd name="T7" fmla="*/ 1 h 6"/>
              <a:gd name="T8" fmla="*/ 2 w 12"/>
              <a:gd name="T9" fmla="*/ 1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0" name="Freeform 3562"/>
          <p:cNvSpPr>
            <a:spLocks noChangeAspect="1"/>
          </p:cNvSpPr>
          <p:nvPr/>
        </p:nvSpPr>
        <p:spPr bwMode="auto">
          <a:xfrm>
            <a:off x="2860675" y="1838325"/>
            <a:ext cx="96838" cy="49213"/>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1" name="Freeform 3563"/>
          <p:cNvSpPr>
            <a:spLocks noChangeAspect="1"/>
          </p:cNvSpPr>
          <p:nvPr/>
        </p:nvSpPr>
        <p:spPr bwMode="auto">
          <a:xfrm>
            <a:off x="2549525" y="1822450"/>
            <a:ext cx="123825" cy="96838"/>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2" name="Freeform 3564"/>
          <p:cNvSpPr>
            <a:spLocks noChangeAspect="1"/>
          </p:cNvSpPr>
          <p:nvPr/>
        </p:nvSpPr>
        <p:spPr bwMode="auto">
          <a:xfrm>
            <a:off x="2411413" y="1835150"/>
            <a:ext cx="120650" cy="109538"/>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3" name="Freeform 3565"/>
          <p:cNvSpPr>
            <a:spLocks noChangeAspect="1"/>
          </p:cNvSpPr>
          <p:nvPr/>
        </p:nvSpPr>
        <p:spPr bwMode="auto">
          <a:xfrm>
            <a:off x="2481263" y="1822450"/>
            <a:ext cx="39687" cy="17463"/>
          </a:xfrm>
          <a:custGeom>
            <a:avLst/>
            <a:gdLst>
              <a:gd name="T0" fmla="*/ 4 w 21"/>
              <a:gd name="T1" fmla="*/ 9 h 9"/>
              <a:gd name="T2" fmla="*/ 1 w 21"/>
              <a:gd name="T3" fmla="*/ 10 h 9"/>
              <a:gd name="T4" fmla="*/ 7 w 21"/>
              <a:gd name="T5" fmla="*/ 11 h 9"/>
              <a:gd name="T6" fmla="*/ 15 w 21"/>
              <a:gd name="T7" fmla="*/ 9 h 9"/>
              <a:gd name="T8" fmla="*/ 21 w 21"/>
              <a:gd name="T9" fmla="*/ 6 h 9"/>
              <a:gd name="T10" fmla="*/ 23 w 21"/>
              <a:gd name="T11" fmla="*/ 2 h 9"/>
              <a:gd name="T12" fmla="*/ 17 w 21"/>
              <a:gd name="T13" fmla="*/ 4 h 9"/>
              <a:gd name="T14" fmla="*/ 8 w 21"/>
              <a:gd name="T15" fmla="*/ 6 h 9"/>
              <a:gd name="T16" fmla="*/ 4 w 21"/>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4" name="Freeform 3566"/>
          <p:cNvSpPr>
            <a:spLocks noChangeAspect="1"/>
          </p:cNvSpPr>
          <p:nvPr/>
        </p:nvSpPr>
        <p:spPr bwMode="auto">
          <a:xfrm>
            <a:off x="2520950" y="1862138"/>
            <a:ext cx="14288" cy="15875"/>
          </a:xfrm>
          <a:custGeom>
            <a:avLst/>
            <a:gdLst>
              <a:gd name="T0" fmla="*/ 6 w 7"/>
              <a:gd name="T1" fmla="*/ 1 h 9"/>
              <a:gd name="T2" fmla="*/ 9 w 7"/>
              <a:gd name="T3" fmla="*/ 4 h 9"/>
              <a:gd name="T4" fmla="*/ 6 w 7"/>
              <a:gd name="T5" fmla="*/ 9 h 9"/>
              <a:gd name="T6" fmla="*/ 1 w 7"/>
              <a:gd name="T7" fmla="*/ 9 h 9"/>
              <a:gd name="T8" fmla="*/ 1 w 7"/>
              <a:gd name="T9" fmla="*/ 3 h 9"/>
              <a:gd name="T10" fmla="*/ 6 w 7"/>
              <a:gd name="T11" fmla="*/ 1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5" name="Freeform 3567"/>
          <p:cNvSpPr>
            <a:spLocks noChangeAspect="1"/>
          </p:cNvSpPr>
          <p:nvPr/>
        </p:nvSpPr>
        <p:spPr bwMode="auto">
          <a:xfrm>
            <a:off x="2551113" y="1760538"/>
            <a:ext cx="71437" cy="47625"/>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6" name="Freeform 3568"/>
          <p:cNvSpPr>
            <a:spLocks noChangeAspect="1"/>
          </p:cNvSpPr>
          <p:nvPr/>
        </p:nvSpPr>
        <p:spPr bwMode="auto">
          <a:xfrm>
            <a:off x="2597150" y="1744663"/>
            <a:ext cx="11113" cy="14287"/>
          </a:xfrm>
          <a:custGeom>
            <a:avLst/>
            <a:gdLst>
              <a:gd name="T0" fmla="*/ 1 w 6"/>
              <a:gd name="T1" fmla="*/ 1 h 7"/>
              <a:gd name="T2" fmla="*/ 1 w 6"/>
              <a:gd name="T3" fmla="*/ 6 h 7"/>
              <a:gd name="T4" fmla="*/ 6 w 6"/>
              <a:gd name="T5" fmla="*/ 8 h 7"/>
              <a:gd name="T6" fmla="*/ 6 w 6"/>
              <a:gd name="T7" fmla="*/ 1 h 7"/>
              <a:gd name="T8" fmla="*/ 1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7" name="Freeform 3569"/>
          <p:cNvSpPr>
            <a:spLocks noChangeAspect="1"/>
          </p:cNvSpPr>
          <p:nvPr/>
        </p:nvSpPr>
        <p:spPr bwMode="auto">
          <a:xfrm>
            <a:off x="2546350" y="1758950"/>
            <a:ext cx="23813" cy="15875"/>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8" name="Freeform 3570"/>
          <p:cNvSpPr>
            <a:spLocks noChangeAspect="1"/>
          </p:cNvSpPr>
          <p:nvPr/>
        </p:nvSpPr>
        <p:spPr bwMode="auto">
          <a:xfrm>
            <a:off x="2317750" y="1838325"/>
            <a:ext cx="58738" cy="42863"/>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69" name="Freeform 3571"/>
          <p:cNvSpPr>
            <a:spLocks noChangeAspect="1"/>
          </p:cNvSpPr>
          <p:nvPr/>
        </p:nvSpPr>
        <p:spPr bwMode="auto">
          <a:xfrm>
            <a:off x="2046288" y="1855788"/>
            <a:ext cx="369887" cy="207962"/>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0" name="Freeform 3572"/>
          <p:cNvSpPr>
            <a:spLocks noChangeAspect="1"/>
          </p:cNvSpPr>
          <p:nvPr/>
        </p:nvSpPr>
        <p:spPr bwMode="auto">
          <a:xfrm>
            <a:off x="1908175" y="1806575"/>
            <a:ext cx="242888" cy="150813"/>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1" name="Freeform 3573"/>
          <p:cNvSpPr>
            <a:spLocks noChangeAspect="1"/>
          </p:cNvSpPr>
          <p:nvPr/>
        </p:nvSpPr>
        <p:spPr bwMode="auto">
          <a:xfrm>
            <a:off x="2125663" y="1704975"/>
            <a:ext cx="260350" cy="114300"/>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2" name="Freeform 3574"/>
          <p:cNvSpPr>
            <a:spLocks noChangeAspect="1"/>
          </p:cNvSpPr>
          <p:nvPr/>
        </p:nvSpPr>
        <p:spPr bwMode="auto">
          <a:xfrm>
            <a:off x="2032000" y="1676400"/>
            <a:ext cx="166688" cy="79375"/>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3" name="Freeform 3575"/>
          <p:cNvSpPr>
            <a:spLocks noChangeAspect="1"/>
          </p:cNvSpPr>
          <p:nvPr/>
        </p:nvSpPr>
        <p:spPr bwMode="auto">
          <a:xfrm>
            <a:off x="2097088" y="1741488"/>
            <a:ext cx="39687" cy="28575"/>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4" name="Freeform 3576"/>
          <p:cNvSpPr>
            <a:spLocks noChangeAspect="1"/>
          </p:cNvSpPr>
          <p:nvPr/>
        </p:nvSpPr>
        <p:spPr bwMode="auto">
          <a:xfrm>
            <a:off x="2201863" y="1704975"/>
            <a:ext cx="30162" cy="9525"/>
          </a:xfrm>
          <a:custGeom>
            <a:avLst/>
            <a:gdLst>
              <a:gd name="T0" fmla="*/ 2 w 16"/>
              <a:gd name="T1" fmla="*/ 0 h 5"/>
              <a:gd name="T2" fmla="*/ 1 w 16"/>
              <a:gd name="T3" fmla="*/ 4 h 5"/>
              <a:gd name="T4" fmla="*/ 15 w 16"/>
              <a:gd name="T5" fmla="*/ 6 h 5"/>
              <a:gd name="T6" fmla="*/ 19 w 16"/>
              <a:gd name="T7" fmla="*/ 2 h 5"/>
              <a:gd name="T8" fmla="*/ 13 w 16"/>
              <a:gd name="T9" fmla="*/ 1 h 5"/>
              <a:gd name="T10" fmla="*/ 7 w 16"/>
              <a:gd name="T11" fmla="*/ 1 h 5"/>
              <a:gd name="T12" fmla="*/ 2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 name="Freeform 3577"/>
          <p:cNvSpPr>
            <a:spLocks noChangeAspect="1"/>
          </p:cNvSpPr>
          <p:nvPr/>
        </p:nvSpPr>
        <p:spPr bwMode="auto">
          <a:xfrm>
            <a:off x="2214563" y="1654175"/>
            <a:ext cx="26987" cy="19050"/>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 name="Freeform 3578"/>
          <p:cNvSpPr>
            <a:spLocks noChangeAspect="1"/>
          </p:cNvSpPr>
          <p:nvPr/>
        </p:nvSpPr>
        <p:spPr bwMode="auto">
          <a:xfrm>
            <a:off x="2244725" y="1649413"/>
            <a:ext cx="80963" cy="39687"/>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 name="Freeform 3579"/>
          <p:cNvSpPr>
            <a:spLocks noChangeAspect="1"/>
          </p:cNvSpPr>
          <p:nvPr/>
        </p:nvSpPr>
        <p:spPr bwMode="auto">
          <a:xfrm>
            <a:off x="2254250" y="1619250"/>
            <a:ext cx="76200" cy="25400"/>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8" name="Freeform 3580"/>
          <p:cNvSpPr>
            <a:spLocks noChangeAspect="1"/>
          </p:cNvSpPr>
          <p:nvPr/>
        </p:nvSpPr>
        <p:spPr bwMode="auto">
          <a:xfrm>
            <a:off x="2382838" y="1768475"/>
            <a:ext cx="28575" cy="22225"/>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9" name="Freeform 3581"/>
          <p:cNvSpPr>
            <a:spLocks noChangeAspect="1"/>
          </p:cNvSpPr>
          <p:nvPr/>
        </p:nvSpPr>
        <p:spPr bwMode="auto">
          <a:xfrm>
            <a:off x="2393950" y="1665288"/>
            <a:ext cx="28575" cy="31750"/>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0" name="Freeform 3582"/>
          <p:cNvSpPr>
            <a:spLocks noChangeAspect="1"/>
          </p:cNvSpPr>
          <p:nvPr/>
        </p:nvSpPr>
        <p:spPr bwMode="auto">
          <a:xfrm>
            <a:off x="2405063" y="1711325"/>
            <a:ext cx="36512" cy="19050"/>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1" name="Freeform 3583"/>
          <p:cNvSpPr>
            <a:spLocks noChangeAspect="1"/>
          </p:cNvSpPr>
          <p:nvPr/>
        </p:nvSpPr>
        <p:spPr bwMode="auto">
          <a:xfrm>
            <a:off x="2408238" y="1730375"/>
            <a:ext cx="41275" cy="11113"/>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2" name="Freeform 3584"/>
          <p:cNvSpPr>
            <a:spLocks noChangeAspect="1"/>
          </p:cNvSpPr>
          <p:nvPr/>
        </p:nvSpPr>
        <p:spPr bwMode="auto">
          <a:xfrm>
            <a:off x="2414588" y="1741488"/>
            <a:ext cx="36512" cy="11112"/>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3" name="Freeform 3585"/>
          <p:cNvSpPr>
            <a:spLocks noChangeAspect="1"/>
          </p:cNvSpPr>
          <p:nvPr/>
        </p:nvSpPr>
        <p:spPr bwMode="auto">
          <a:xfrm>
            <a:off x="2427288" y="1746250"/>
            <a:ext cx="26987" cy="14288"/>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4" name="Freeform 3586"/>
          <p:cNvSpPr>
            <a:spLocks noChangeAspect="1"/>
          </p:cNvSpPr>
          <p:nvPr/>
        </p:nvSpPr>
        <p:spPr bwMode="auto">
          <a:xfrm>
            <a:off x="2435225" y="1714500"/>
            <a:ext cx="112713" cy="76200"/>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5" name="Freeform 3587"/>
          <p:cNvSpPr>
            <a:spLocks noChangeAspect="1"/>
          </p:cNvSpPr>
          <p:nvPr/>
        </p:nvSpPr>
        <p:spPr bwMode="auto">
          <a:xfrm>
            <a:off x="2471738" y="1711325"/>
            <a:ext cx="25400" cy="9525"/>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6" name="Freeform 3588"/>
          <p:cNvSpPr>
            <a:spLocks noChangeAspect="1"/>
          </p:cNvSpPr>
          <p:nvPr/>
        </p:nvSpPr>
        <p:spPr bwMode="auto">
          <a:xfrm>
            <a:off x="2468563" y="1657350"/>
            <a:ext cx="30162" cy="11113"/>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7" name="Freeform 3589"/>
          <p:cNvSpPr>
            <a:spLocks noChangeAspect="1"/>
          </p:cNvSpPr>
          <p:nvPr/>
        </p:nvSpPr>
        <p:spPr bwMode="auto">
          <a:xfrm>
            <a:off x="2414588" y="1589088"/>
            <a:ext cx="123825" cy="79375"/>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8" name="Freeform 3590"/>
          <p:cNvSpPr>
            <a:spLocks noChangeAspect="1"/>
          </p:cNvSpPr>
          <p:nvPr/>
        </p:nvSpPr>
        <p:spPr bwMode="auto">
          <a:xfrm>
            <a:off x="2551113" y="1554163"/>
            <a:ext cx="28575" cy="25400"/>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9" name="Freeform 3591"/>
          <p:cNvSpPr>
            <a:spLocks noChangeAspect="1"/>
          </p:cNvSpPr>
          <p:nvPr/>
        </p:nvSpPr>
        <p:spPr bwMode="auto">
          <a:xfrm>
            <a:off x="2559050" y="1612900"/>
            <a:ext cx="66675" cy="55563"/>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0" name="Freeform 3592"/>
          <p:cNvSpPr>
            <a:spLocks noChangeAspect="1"/>
          </p:cNvSpPr>
          <p:nvPr/>
        </p:nvSpPr>
        <p:spPr bwMode="auto">
          <a:xfrm>
            <a:off x="2587625" y="1670050"/>
            <a:ext cx="66675" cy="17463"/>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1" name="Freeform 3593"/>
          <p:cNvSpPr>
            <a:spLocks noChangeAspect="1"/>
          </p:cNvSpPr>
          <p:nvPr/>
        </p:nvSpPr>
        <p:spPr bwMode="auto">
          <a:xfrm>
            <a:off x="2692400" y="1674813"/>
            <a:ext cx="23813" cy="17462"/>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2" name="Freeform 3594"/>
          <p:cNvSpPr>
            <a:spLocks noChangeAspect="1"/>
          </p:cNvSpPr>
          <p:nvPr/>
        </p:nvSpPr>
        <p:spPr bwMode="auto">
          <a:xfrm>
            <a:off x="2563813" y="1698625"/>
            <a:ext cx="336550" cy="120650"/>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3" name="Freeform 3595"/>
          <p:cNvSpPr>
            <a:spLocks noChangeAspect="1"/>
          </p:cNvSpPr>
          <p:nvPr/>
        </p:nvSpPr>
        <p:spPr bwMode="auto">
          <a:xfrm>
            <a:off x="2693988" y="1703388"/>
            <a:ext cx="14287" cy="23812"/>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4" name="Freeform 3596"/>
          <p:cNvSpPr>
            <a:spLocks noChangeAspect="1"/>
          </p:cNvSpPr>
          <p:nvPr/>
        </p:nvSpPr>
        <p:spPr bwMode="auto">
          <a:xfrm>
            <a:off x="2620963" y="1487488"/>
            <a:ext cx="214312" cy="166687"/>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 name="Freeform 3597"/>
          <p:cNvSpPr>
            <a:spLocks noChangeAspect="1"/>
          </p:cNvSpPr>
          <p:nvPr/>
        </p:nvSpPr>
        <p:spPr bwMode="auto">
          <a:xfrm>
            <a:off x="2709863" y="1403350"/>
            <a:ext cx="625475" cy="339725"/>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 name="Freeform 3598"/>
          <p:cNvSpPr>
            <a:spLocks noChangeAspect="1"/>
          </p:cNvSpPr>
          <p:nvPr/>
        </p:nvSpPr>
        <p:spPr bwMode="auto">
          <a:xfrm>
            <a:off x="2898775" y="1735138"/>
            <a:ext cx="20638" cy="23812"/>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7" name="Freeform 3599"/>
          <p:cNvSpPr>
            <a:spLocks noChangeAspect="1"/>
          </p:cNvSpPr>
          <p:nvPr/>
        </p:nvSpPr>
        <p:spPr bwMode="auto">
          <a:xfrm>
            <a:off x="2798763" y="1603375"/>
            <a:ext cx="25400" cy="14288"/>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8" name="Freeform 3600"/>
          <p:cNvSpPr>
            <a:spLocks noChangeAspect="1"/>
          </p:cNvSpPr>
          <p:nvPr/>
        </p:nvSpPr>
        <p:spPr bwMode="auto">
          <a:xfrm>
            <a:off x="2633663" y="1527175"/>
            <a:ext cx="25400" cy="6350"/>
          </a:xfrm>
          <a:custGeom>
            <a:avLst/>
            <a:gdLst>
              <a:gd name="T0" fmla="*/ 12 w 13"/>
              <a:gd name="T1" fmla="*/ 0 h 3"/>
              <a:gd name="T2" fmla="*/ 15 w 13"/>
              <a:gd name="T3" fmla="*/ 3 h 3"/>
              <a:gd name="T4" fmla="*/ 7 w 13"/>
              <a:gd name="T5" fmla="*/ 3 h 3"/>
              <a:gd name="T6" fmla="*/ 1 w 13"/>
              <a:gd name="T7" fmla="*/ 3 h 3"/>
              <a:gd name="T8" fmla="*/ 5 w 13"/>
              <a:gd name="T9" fmla="*/ 0 h 3"/>
              <a:gd name="T10" fmla="*/ 12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9" name="Freeform 3601"/>
          <p:cNvSpPr>
            <a:spLocks noChangeAspect="1"/>
          </p:cNvSpPr>
          <p:nvPr/>
        </p:nvSpPr>
        <p:spPr bwMode="auto">
          <a:xfrm>
            <a:off x="3068638" y="1382713"/>
            <a:ext cx="1228725" cy="1014412"/>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0" name="Freeform 3602"/>
          <p:cNvSpPr>
            <a:spLocks noChangeAspect="1"/>
          </p:cNvSpPr>
          <p:nvPr/>
        </p:nvSpPr>
        <p:spPr bwMode="auto">
          <a:xfrm>
            <a:off x="3376613" y="1987550"/>
            <a:ext cx="66675" cy="47625"/>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1" name="Freeform 3603"/>
          <p:cNvSpPr>
            <a:spLocks noChangeAspect="1"/>
          </p:cNvSpPr>
          <p:nvPr/>
        </p:nvSpPr>
        <p:spPr bwMode="auto">
          <a:xfrm>
            <a:off x="3136900" y="1679575"/>
            <a:ext cx="55563" cy="14288"/>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2" name="Freeform 3604"/>
          <p:cNvSpPr>
            <a:spLocks noChangeAspect="1"/>
          </p:cNvSpPr>
          <p:nvPr/>
        </p:nvSpPr>
        <p:spPr bwMode="auto">
          <a:xfrm>
            <a:off x="3089275" y="1677988"/>
            <a:ext cx="26988" cy="7937"/>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3" name="Freeform 3605"/>
          <p:cNvSpPr>
            <a:spLocks noChangeAspect="1"/>
          </p:cNvSpPr>
          <p:nvPr/>
        </p:nvSpPr>
        <p:spPr bwMode="auto">
          <a:xfrm>
            <a:off x="3062288" y="1684338"/>
            <a:ext cx="25400" cy="7937"/>
          </a:xfrm>
          <a:custGeom>
            <a:avLst/>
            <a:gdLst>
              <a:gd name="T0" fmla="*/ 4 w 13"/>
              <a:gd name="T1" fmla="*/ 0 h 4"/>
              <a:gd name="T2" fmla="*/ 12 w 13"/>
              <a:gd name="T3" fmla="*/ 1 h 4"/>
              <a:gd name="T4" fmla="*/ 16 w 13"/>
              <a:gd name="T5" fmla="*/ 3 h 4"/>
              <a:gd name="T6" fmla="*/ 12 w 13"/>
              <a:gd name="T7" fmla="*/ 5 h 4"/>
              <a:gd name="T8" fmla="*/ 5 w 13"/>
              <a:gd name="T9" fmla="*/ 3 h 4"/>
              <a:gd name="T10" fmla="*/ 0 w 13"/>
              <a:gd name="T11" fmla="*/ 1 h 4"/>
              <a:gd name="T12" fmla="*/ 4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4" name="Freeform 3606"/>
          <p:cNvSpPr>
            <a:spLocks noChangeAspect="1"/>
          </p:cNvSpPr>
          <p:nvPr/>
        </p:nvSpPr>
        <p:spPr bwMode="auto">
          <a:xfrm>
            <a:off x="3479800" y="1444625"/>
            <a:ext cx="34925" cy="22225"/>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5" name="Freeform 3607"/>
          <p:cNvSpPr>
            <a:spLocks noChangeAspect="1"/>
          </p:cNvSpPr>
          <p:nvPr/>
        </p:nvSpPr>
        <p:spPr bwMode="auto">
          <a:xfrm>
            <a:off x="3586163" y="1438275"/>
            <a:ext cx="55562" cy="26988"/>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6" name="Freeform 3608"/>
          <p:cNvSpPr>
            <a:spLocks noChangeAspect="1"/>
          </p:cNvSpPr>
          <p:nvPr/>
        </p:nvSpPr>
        <p:spPr bwMode="auto">
          <a:xfrm>
            <a:off x="3573463" y="1422400"/>
            <a:ext cx="12700" cy="12700"/>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7" name="Freeform 3609"/>
          <p:cNvSpPr>
            <a:spLocks noChangeAspect="1"/>
          </p:cNvSpPr>
          <p:nvPr/>
        </p:nvSpPr>
        <p:spPr bwMode="auto">
          <a:xfrm>
            <a:off x="3600450" y="1408113"/>
            <a:ext cx="38100" cy="26987"/>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8" name="Freeform 3610"/>
          <p:cNvSpPr>
            <a:spLocks noChangeAspect="1"/>
          </p:cNvSpPr>
          <p:nvPr/>
        </p:nvSpPr>
        <p:spPr bwMode="auto">
          <a:xfrm>
            <a:off x="4148138" y="1711325"/>
            <a:ext cx="9525" cy="39688"/>
          </a:xfrm>
          <a:custGeom>
            <a:avLst/>
            <a:gdLst>
              <a:gd name="T0" fmla="*/ 2 w 5"/>
              <a:gd name="T1" fmla="*/ 1 h 21"/>
              <a:gd name="T2" fmla="*/ 0 w 5"/>
              <a:gd name="T3" fmla="*/ 7 h 21"/>
              <a:gd name="T4" fmla="*/ 4 w 5"/>
              <a:gd name="T5" fmla="*/ 24 h 21"/>
              <a:gd name="T6" fmla="*/ 6 w 5"/>
              <a:gd name="T7" fmla="*/ 24 h 21"/>
              <a:gd name="T8" fmla="*/ 5 w 5"/>
              <a:gd name="T9" fmla="*/ 5 h 21"/>
              <a:gd name="T10" fmla="*/ 2 w 5"/>
              <a:gd name="T11" fmla="*/ 1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09" name="Freeform 3611"/>
          <p:cNvSpPr>
            <a:spLocks noChangeAspect="1"/>
          </p:cNvSpPr>
          <p:nvPr/>
        </p:nvSpPr>
        <p:spPr bwMode="auto">
          <a:xfrm>
            <a:off x="4149725" y="1771650"/>
            <a:ext cx="36513" cy="22225"/>
          </a:xfrm>
          <a:custGeom>
            <a:avLst/>
            <a:gdLst>
              <a:gd name="T0" fmla="*/ 1 w 19"/>
              <a:gd name="T1" fmla="*/ 2 h 12"/>
              <a:gd name="T2" fmla="*/ 1 w 19"/>
              <a:gd name="T3" fmla="*/ 12 h 12"/>
              <a:gd name="T4" fmla="*/ 11 w 19"/>
              <a:gd name="T5" fmla="*/ 12 h 12"/>
              <a:gd name="T6" fmla="*/ 19 w 19"/>
              <a:gd name="T7" fmla="*/ 12 h 12"/>
              <a:gd name="T8" fmla="*/ 23 w 19"/>
              <a:gd name="T9" fmla="*/ 8 h 12"/>
              <a:gd name="T10" fmla="*/ 22 w 19"/>
              <a:gd name="T11" fmla="*/ 6 h 12"/>
              <a:gd name="T12" fmla="*/ 17 w 19"/>
              <a:gd name="T13" fmla="*/ 8 h 12"/>
              <a:gd name="T14" fmla="*/ 12 w 19"/>
              <a:gd name="T15" fmla="*/ 5 h 12"/>
              <a:gd name="T16" fmla="*/ 15 w 19"/>
              <a:gd name="T17" fmla="*/ 2 h 12"/>
              <a:gd name="T18" fmla="*/ 13 w 19"/>
              <a:gd name="T19" fmla="*/ 0 h 12"/>
              <a:gd name="T20" fmla="*/ 10 w 19"/>
              <a:gd name="T21" fmla="*/ 5 h 12"/>
              <a:gd name="T22" fmla="*/ 6 w 19"/>
              <a:gd name="T23" fmla="*/ 1 h 12"/>
              <a:gd name="T24" fmla="*/ 1 w 1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0" name="Freeform 3612"/>
          <p:cNvSpPr>
            <a:spLocks noChangeAspect="1"/>
          </p:cNvSpPr>
          <p:nvPr/>
        </p:nvSpPr>
        <p:spPr bwMode="auto">
          <a:xfrm>
            <a:off x="4117975" y="1787525"/>
            <a:ext cx="12700" cy="15875"/>
          </a:xfrm>
          <a:custGeom>
            <a:avLst/>
            <a:gdLst>
              <a:gd name="T0" fmla="*/ 2 w 7"/>
              <a:gd name="T1" fmla="*/ 1 h 9"/>
              <a:gd name="T2" fmla="*/ 1 w 7"/>
              <a:gd name="T3" fmla="*/ 9 h 9"/>
              <a:gd name="T4" fmla="*/ 6 w 7"/>
              <a:gd name="T5" fmla="*/ 9 h 9"/>
              <a:gd name="T6" fmla="*/ 8 w 7"/>
              <a:gd name="T7" fmla="*/ 7 h 9"/>
              <a:gd name="T8" fmla="*/ 6 w 7"/>
              <a:gd name="T9" fmla="*/ 4 h 9"/>
              <a:gd name="T10" fmla="*/ 7 w 7"/>
              <a:gd name="T11" fmla="*/ 2 h 9"/>
              <a:gd name="T12" fmla="*/ 2 w 7"/>
              <a:gd name="T13" fmla="*/ 1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1" name="Freeform 3613"/>
          <p:cNvSpPr>
            <a:spLocks noChangeAspect="1"/>
          </p:cNvSpPr>
          <p:nvPr/>
        </p:nvSpPr>
        <p:spPr bwMode="auto">
          <a:xfrm>
            <a:off x="4087813" y="1816100"/>
            <a:ext cx="36512" cy="19050"/>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2" name="Freeform 3614"/>
          <p:cNvSpPr>
            <a:spLocks noChangeAspect="1"/>
          </p:cNvSpPr>
          <p:nvPr/>
        </p:nvSpPr>
        <p:spPr bwMode="auto">
          <a:xfrm>
            <a:off x="4022725" y="1882775"/>
            <a:ext cx="63500" cy="30163"/>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3" name="Freeform 3615"/>
          <p:cNvSpPr>
            <a:spLocks noChangeAspect="1"/>
          </p:cNvSpPr>
          <p:nvPr/>
        </p:nvSpPr>
        <p:spPr bwMode="auto">
          <a:xfrm>
            <a:off x="4003675" y="1862138"/>
            <a:ext cx="60325" cy="11112"/>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4" name="Freeform 3616"/>
          <p:cNvSpPr>
            <a:spLocks noChangeAspect="1"/>
          </p:cNvSpPr>
          <p:nvPr/>
        </p:nvSpPr>
        <p:spPr bwMode="auto">
          <a:xfrm>
            <a:off x="4024313" y="1874838"/>
            <a:ext cx="58737" cy="15875"/>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5" name="Freeform 3617"/>
          <p:cNvSpPr>
            <a:spLocks noChangeAspect="1"/>
          </p:cNvSpPr>
          <p:nvPr/>
        </p:nvSpPr>
        <p:spPr bwMode="auto">
          <a:xfrm>
            <a:off x="3946525" y="1958975"/>
            <a:ext cx="63500" cy="23813"/>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 name="Freeform 3618"/>
          <p:cNvSpPr>
            <a:spLocks noChangeAspect="1"/>
          </p:cNvSpPr>
          <p:nvPr/>
        </p:nvSpPr>
        <p:spPr bwMode="auto">
          <a:xfrm>
            <a:off x="1633538" y="2703513"/>
            <a:ext cx="93662" cy="88900"/>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7" name="Freeform 3619"/>
          <p:cNvSpPr>
            <a:spLocks noChangeAspect="1"/>
          </p:cNvSpPr>
          <p:nvPr/>
        </p:nvSpPr>
        <p:spPr bwMode="auto">
          <a:xfrm>
            <a:off x="1550988" y="2590800"/>
            <a:ext cx="33337" cy="36513"/>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8" name="Freeform 3620"/>
          <p:cNvSpPr>
            <a:spLocks noChangeAspect="1"/>
          </p:cNvSpPr>
          <p:nvPr/>
        </p:nvSpPr>
        <p:spPr bwMode="auto">
          <a:xfrm>
            <a:off x="1557338" y="2625725"/>
            <a:ext cx="28575" cy="42863"/>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9" name="Freeform 3621"/>
          <p:cNvSpPr>
            <a:spLocks noChangeAspect="1"/>
          </p:cNvSpPr>
          <p:nvPr/>
        </p:nvSpPr>
        <p:spPr bwMode="auto">
          <a:xfrm>
            <a:off x="804863" y="2243138"/>
            <a:ext cx="65087" cy="30162"/>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0" name="Freeform 3622"/>
          <p:cNvSpPr>
            <a:spLocks noChangeAspect="1"/>
          </p:cNvSpPr>
          <p:nvPr/>
        </p:nvSpPr>
        <p:spPr bwMode="auto">
          <a:xfrm>
            <a:off x="1549400" y="2519363"/>
            <a:ext cx="34925" cy="57150"/>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1" name="Freeform 3623"/>
          <p:cNvSpPr>
            <a:spLocks noChangeAspect="1"/>
          </p:cNvSpPr>
          <p:nvPr/>
        </p:nvSpPr>
        <p:spPr bwMode="auto">
          <a:xfrm>
            <a:off x="1558925" y="2493963"/>
            <a:ext cx="28575" cy="25400"/>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2" name="Freeform 3624"/>
          <p:cNvSpPr>
            <a:spLocks noChangeAspect="1"/>
          </p:cNvSpPr>
          <p:nvPr/>
        </p:nvSpPr>
        <p:spPr bwMode="auto">
          <a:xfrm>
            <a:off x="1543050" y="2500313"/>
            <a:ext cx="14288" cy="28575"/>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3" name="Freeform 3625"/>
          <p:cNvSpPr>
            <a:spLocks noChangeAspect="1"/>
          </p:cNvSpPr>
          <p:nvPr/>
        </p:nvSpPr>
        <p:spPr bwMode="auto">
          <a:xfrm>
            <a:off x="1527175" y="2484438"/>
            <a:ext cx="15875" cy="38100"/>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4" name="Freeform 3626"/>
          <p:cNvSpPr>
            <a:spLocks noChangeAspect="1"/>
          </p:cNvSpPr>
          <p:nvPr/>
        </p:nvSpPr>
        <p:spPr bwMode="auto">
          <a:xfrm>
            <a:off x="1509713" y="2459038"/>
            <a:ext cx="38100" cy="28575"/>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5" name="Freeform 3627"/>
          <p:cNvSpPr>
            <a:spLocks noChangeAspect="1"/>
          </p:cNvSpPr>
          <p:nvPr/>
        </p:nvSpPr>
        <p:spPr bwMode="auto">
          <a:xfrm>
            <a:off x="1595438" y="2532063"/>
            <a:ext cx="19050" cy="26987"/>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 name="Freeform 3628"/>
          <p:cNvSpPr>
            <a:spLocks noChangeAspect="1"/>
          </p:cNvSpPr>
          <p:nvPr/>
        </p:nvSpPr>
        <p:spPr bwMode="auto">
          <a:xfrm>
            <a:off x="1576388" y="2520950"/>
            <a:ext cx="11112" cy="12700"/>
          </a:xfrm>
          <a:custGeom>
            <a:avLst/>
            <a:gdLst>
              <a:gd name="T0" fmla="*/ 4 w 6"/>
              <a:gd name="T1" fmla="*/ 1 h 7"/>
              <a:gd name="T2" fmla="*/ 0 w 6"/>
              <a:gd name="T3" fmla="*/ 3 h 7"/>
              <a:gd name="T4" fmla="*/ 4 w 6"/>
              <a:gd name="T5" fmla="*/ 7 h 7"/>
              <a:gd name="T6" fmla="*/ 7 w 6"/>
              <a:gd name="T7" fmla="*/ 5 h 7"/>
              <a:gd name="T8" fmla="*/ 4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7" name="Freeform 3629"/>
          <p:cNvSpPr>
            <a:spLocks noChangeAspect="1"/>
          </p:cNvSpPr>
          <p:nvPr/>
        </p:nvSpPr>
        <p:spPr bwMode="auto">
          <a:xfrm>
            <a:off x="1281113" y="2376488"/>
            <a:ext cx="28575" cy="23812"/>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8" name="Freeform 3630"/>
          <p:cNvSpPr>
            <a:spLocks noChangeAspect="1"/>
          </p:cNvSpPr>
          <p:nvPr/>
        </p:nvSpPr>
        <p:spPr bwMode="auto">
          <a:xfrm>
            <a:off x="1100138" y="2468563"/>
            <a:ext cx="65087" cy="41275"/>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9" name="Freeform 3631"/>
          <p:cNvSpPr>
            <a:spLocks noChangeAspect="1"/>
          </p:cNvSpPr>
          <p:nvPr/>
        </p:nvSpPr>
        <p:spPr bwMode="auto">
          <a:xfrm>
            <a:off x="1146175" y="2449513"/>
            <a:ext cx="30163" cy="17462"/>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0" name="Freeform 3632"/>
          <p:cNvSpPr>
            <a:spLocks noChangeAspect="1"/>
          </p:cNvSpPr>
          <p:nvPr/>
        </p:nvSpPr>
        <p:spPr bwMode="auto">
          <a:xfrm>
            <a:off x="846138" y="2563813"/>
            <a:ext cx="36512" cy="23812"/>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1" name="Freeform 3633"/>
          <p:cNvSpPr>
            <a:spLocks noChangeAspect="1"/>
          </p:cNvSpPr>
          <p:nvPr/>
        </p:nvSpPr>
        <p:spPr bwMode="auto">
          <a:xfrm>
            <a:off x="769938" y="2595563"/>
            <a:ext cx="39687" cy="28575"/>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2" name="Freeform 3634"/>
          <p:cNvSpPr>
            <a:spLocks noChangeAspect="1"/>
          </p:cNvSpPr>
          <p:nvPr/>
        </p:nvSpPr>
        <p:spPr bwMode="auto">
          <a:xfrm>
            <a:off x="738188" y="2606675"/>
            <a:ext cx="31750" cy="26988"/>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3" name="Freeform 3635"/>
          <p:cNvSpPr>
            <a:spLocks noChangeAspect="1"/>
          </p:cNvSpPr>
          <p:nvPr/>
        </p:nvSpPr>
        <p:spPr bwMode="auto">
          <a:xfrm>
            <a:off x="581025" y="2649538"/>
            <a:ext cx="36513" cy="19050"/>
          </a:xfrm>
          <a:custGeom>
            <a:avLst/>
            <a:gdLst>
              <a:gd name="T0" fmla="*/ 21 w 19"/>
              <a:gd name="T1" fmla="*/ 1 h 10"/>
              <a:gd name="T2" fmla="*/ 22 w 19"/>
              <a:gd name="T3" fmla="*/ 6 h 10"/>
              <a:gd name="T4" fmla="*/ 13 w 19"/>
              <a:gd name="T5" fmla="*/ 8 h 10"/>
              <a:gd name="T6" fmla="*/ 2 w 19"/>
              <a:gd name="T7" fmla="*/ 10 h 10"/>
              <a:gd name="T8" fmla="*/ 18 w 19"/>
              <a:gd name="T9" fmla="*/ 4 h 10"/>
              <a:gd name="T10" fmla="*/ 21 w 19"/>
              <a:gd name="T11" fmla="*/ 1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7" y="1"/>
                </a:moveTo>
                <a:cubicBezTo>
                  <a:pt x="18" y="1"/>
                  <a:pt x="19" y="4"/>
                  <a:pt x="18" y="5"/>
                </a:cubicBezTo>
                <a:cubicBezTo>
                  <a:pt x="17" y="7"/>
                  <a:pt x="13" y="6"/>
                  <a:pt x="11" y="7"/>
                </a:cubicBezTo>
                <a:cubicBezTo>
                  <a:pt x="8" y="8"/>
                  <a:pt x="0" y="10"/>
                  <a:pt x="2" y="8"/>
                </a:cubicBezTo>
                <a:cubicBezTo>
                  <a:pt x="6" y="5"/>
                  <a:pt x="11" y="5"/>
                  <a:pt x="15" y="3"/>
                </a:cubicBezTo>
                <a:cubicBezTo>
                  <a:pt x="16" y="2"/>
                  <a:pt x="16" y="0"/>
                  <a:pt x="17"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4" name="Freeform 3636"/>
          <p:cNvSpPr>
            <a:spLocks noChangeAspect="1"/>
          </p:cNvSpPr>
          <p:nvPr/>
        </p:nvSpPr>
        <p:spPr bwMode="auto">
          <a:xfrm>
            <a:off x="560388" y="2662238"/>
            <a:ext cx="11112" cy="11112"/>
          </a:xfrm>
          <a:custGeom>
            <a:avLst/>
            <a:gdLst>
              <a:gd name="T0" fmla="*/ 4 w 6"/>
              <a:gd name="T1" fmla="*/ 0 h 6"/>
              <a:gd name="T2" fmla="*/ 1 w 6"/>
              <a:gd name="T3" fmla="*/ 2 h 6"/>
              <a:gd name="T4" fmla="*/ 4 w 6"/>
              <a:gd name="T5" fmla="*/ 6 h 6"/>
              <a:gd name="T6" fmla="*/ 7 w 6"/>
              <a:gd name="T7" fmla="*/ 2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cubicBezTo>
                  <a:pt x="2" y="0"/>
                  <a:pt x="0" y="1"/>
                  <a:pt x="1" y="2"/>
                </a:cubicBezTo>
                <a:cubicBezTo>
                  <a:pt x="1" y="4"/>
                  <a:pt x="2" y="6"/>
                  <a:pt x="3" y="5"/>
                </a:cubicBezTo>
                <a:cubicBezTo>
                  <a:pt x="5" y="5"/>
                  <a:pt x="6" y="3"/>
                  <a:pt x="6" y="2"/>
                </a:cubicBezTo>
                <a:cubicBezTo>
                  <a:pt x="6" y="0"/>
                  <a:pt x="4" y="0"/>
                  <a:pt x="3"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5" name="Freeform 3637"/>
          <p:cNvSpPr>
            <a:spLocks noChangeAspect="1"/>
          </p:cNvSpPr>
          <p:nvPr/>
        </p:nvSpPr>
        <p:spPr bwMode="auto">
          <a:xfrm>
            <a:off x="541338" y="2668588"/>
            <a:ext cx="19050" cy="15875"/>
          </a:xfrm>
          <a:custGeom>
            <a:avLst/>
            <a:gdLst>
              <a:gd name="T0" fmla="*/ 6 w 10"/>
              <a:gd name="T1" fmla="*/ 1 h 8"/>
              <a:gd name="T2" fmla="*/ 6 w 10"/>
              <a:gd name="T3" fmla="*/ 4 h 8"/>
              <a:gd name="T4" fmla="*/ 1 w 10"/>
              <a:gd name="T5" fmla="*/ 7 h 8"/>
              <a:gd name="T6" fmla="*/ 8 w 10"/>
              <a:gd name="T7" fmla="*/ 6 h 8"/>
              <a:gd name="T8" fmla="*/ 11 w 10"/>
              <a:gd name="T9" fmla="*/ 1 h 8"/>
              <a:gd name="T10" fmla="*/ 6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5" y="1"/>
                </a:moveTo>
                <a:cubicBezTo>
                  <a:pt x="4" y="1"/>
                  <a:pt x="5" y="2"/>
                  <a:pt x="5" y="3"/>
                </a:cubicBezTo>
                <a:cubicBezTo>
                  <a:pt x="4" y="4"/>
                  <a:pt x="0" y="5"/>
                  <a:pt x="1" y="6"/>
                </a:cubicBezTo>
                <a:cubicBezTo>
                  <a:pt x="2" y="8"/>
                  <a:pt x="5" y="6"/>
                  <a:pt x="7" y="5"/>
                </a:cubicBezTo>
                <a:cubicBezTo>
                  <a:pt x="8" y="5"/>
                  <a:pt x="10" y="3"/>
                  <a:pt x="9" y="1"/>
                </a:cubicBezTo>
                <a:cubicBezTo>
                  <a:pt x="8" y="0"/>
                  <a:pt x="6" y="0"/>
                  <a:pt x="5"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 name="Freeform 3638"/>
          <p:cNvSpPr>
            <a:spLocks noChangeAspect="1"/>
          </p:cNvSpPr>
          <p:nvPr/>
        </p:nvSpPr>
        <p:spPr bwMode="auto">
          <a:xfrm>
            <a:off x="514350" y="2668588"/>
            <a:ext cx="14288" cy="14287"/>
          </a:xfrm>
          <a:custGeom>
            <a:avLst/>
            <a:gdLst>
              <a:gd name="T0" fmla="*/ 6 w 7"/>
              <a:gd name="T1" fmla="*/ 0 h 7"/>
              <a:gd name="T2" fmla="*/ 8 w 7"/>
              <a:gd name="T3" fmla="*/ 4 h 7"/>
              <a:gd name="T4" fmla="*/ 3 w 7"/>
              <a:gd name="T5" fmla="*/ 8 h 7"/>
              <a:gd name="T6" fmla="*/ 0 w 7"/>
              <a:gd name="T7" fmla="*/ 6 h 7"/>
              <a:gd name="T8" fmla="*/ 3 w 7"/>
              <a:gd name="T9" fmla="*/ 3 h 7"/>
              <a:gd name="T10" fmla="*/ 3 w 7"/>
              <a:gd name="T11" fmla="*/ 1 h 7"/>
              <a:gd name="T12" fmla="*/ 6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0"/>
                </a:moveTo>
                <a:cubicBezTo>
                  <a:pt x="6" y="1"/>
                  <a:pt x="7" y="2"/>
                  <a:pt x="6" y="3"/>
                </a:cubicBezTo>
                <a:cubicBezTo>
                  <a:pt x="6" y="5"/>
                  <a:pt x="4" y="6"/>
                  <a:pt x="2" y="6"/>
                </a:cubicBezTo>
                <a:cubicBezTo>
                  <a:pt x="1" y="7"/>
                  <a:pt x="0" y="6"/>
                  <a:pt x="0" y="5"/>
                </a:cubicBezTo>
                <a:cubicBezTo>
                  <a:pt x="0" y="4"/>
                  <a:pt x="2" y="3"/>
                  <a:pt x="2" y="2"/>
                </a:cubicBezTo>
                <a:cubicBezTo>
                  <a:pt x="2" y="2"/>
                  <a:pt x="2" y="1"/>
                  <a:pt x="2" y="1"/>
                </a:cubicBezTo>
                <a:cubicBezTo>
                  <a:pt x="3" y="0"/>
                  <a:pt x="4" y="0"/>
                  <a:pt x="5"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7" name="Freeform 3639"/>
          <p:cNvSpPr>
            <a:spLocks noChangeAspect="1"/>
          </p:cNvSpPr>
          <p:nvPr/>
        </p:nvSpPr>
        <p:spPr bwMode="auto">
          <a:xfrm>
            <a:off x="430213" y="2671763"/>
            <a:ext cx="17462" cy="14287"/>
          </a:xfrm>
          <a:custGeom>
            <a:avLst/>
            <a:gdLst>
              <a:gd name="T0" fmla="*/ 2 w 9"/>
              <a:gd name="T1" fmla="*/ 0 h 8"/>
              <a:gd name="T2" fmla="*/ 11 w 9"/>
              <a:gd name="T3" fmla="*/ 8 h 8"/>
              <a:gd name="T4" fmla="*/ 9 w 9"/>
              <a:gd name="T5" fmla="*/ 8 h 8"/>
              <a:gd name="T6" fmla="*/ 0 w 9"/>
              <a:gd name="T7" fmla="*/ 1 h 8"/>
              <a:gd name="T8" fmla="*/ 2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2" y="0"/>
                </a:moveTo>
                <a:cubicBezTo>
                  <a:pt x="5" y="2"/>
                  <a:pt x="7" y="4"/>
                  <a:pt x="9" y="7"/>
                </a:cubicBezTo>
                <a:cubicBezTo>
                  <a:pt x="9" y="7"/>
                  <a:pt x="7" y="8"/>
                  <a:pt x="7" y="7"/>
                </a:cubicBezTo>
                <a:cubicBezTo>
                  <a:pt x="4" y="6"/>
                  <a:pt x="2" y="4"/>
                  <a:pt x="0" y="1"/>
                </a:cubicBezTo>
                <a:cubicBezTo>
                  <a:pt x="0" y="1"/>
                  <a:pt x="1" y="0"/>
                  <a:pt x="2"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8" name="Freeform 3640"/>
          <p:cNvSpPr>
            <a:spLocks noChangeAspect="1"/>
          </p:cNvSpPr>
          <p:nvPr/>
        </p:nvSpPr>
        <p:spPr bwMode="auto">
          <a:xfrm>
            <a:off x="396875" y="2657475"/>
            <a:ext cx="22225" cy="11113"/>
          </a:xfrm>
          <a:custGeom>
            <a:avLst/>
            <a:gdLst>
              <a:gd name="T0" fmla="*/ 12 w 12"/>
              <a:gd name="T1" fmla="*/ 4 h 6"/>
              <a:gd name="T2" fmla="*/ 13 w 12"/>
              <a:gd name="T3" fmla="*/ 1 h 6"/>
              <a:gd name="T4" fmla="*/ 7 w 12"/>
              <a:gd name="T5" fmla="*/ 2 h 6"/>
              <a:gd name="T6" fmla="*/ 2 w 12"/>
              <a:gd name="T7" fmla="*/ 6 h 6"/>
              <a:gd name="T8" fmla="*/ 12 w 12"/>
              <a:gd name="T9" fmla="*/ 4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0" y="3"/>
                </a:moveTo>
                <a:cubicBezTo>
                  <a:pt x="11" y="3"/>
                  <a:pt x="12" y="1"/>
                  <a:pt x="11" y="1"/>
                </a:cubicBezTo>
                <a:cubicBezTo>
                  <a:pt x="9" y="0"/>
                  <a:pt x="8" y="1"/>
                  <a:pt x="6" y="2"/>
                </a:cubicBezTo>
                <a:cubicBezTo>
                  <a:pt x="5" y="3"/>
                  <a:pt x="0" y="5"/>
                  <a:pt x="2" y="5"/>
                </a:cubicBezTo>
                <a:cubicBezTo>
                  <a:pt x="5" y="6"/>
                  <a:pt x="8" y="4"/>
                  <a:pt x="10"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9" name="Freeform 3641"/>
          <p:cNvSpPr>
            <a:spLocks noChangeAspect="1"/>
          </p:cNvSpPr>
          <p:nvPr/>
        </p:nvSpPr>
        <p:spPr bwMode="auto">
          <a:xfrm>
            <a:off x="860425" y="2373313"/>
            <a:ext cx="38100" cy="26987"/>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0" name="Freeform 3642"/>
          <p:cNvSpPr>
            <a:spLocks noChangeAspect="1"/>
          </p:cNvSpPr>
          <p:nvPr/>
        </p:nvSpPr>
        <p:spPr bwMode="auto">
          <a:xfrm>
            <a:off x="722313" y="3587750"/>
            <a:ext cx="17462" cy="15875"/>
          </a:xfrm>
          <a:custGeom>
            <a:avLst/>
            <a:gdLst>
              <a:gd name="T0" fmla="*/ 1 w 9"/>
              <a:gd name="T1" fmla="*/ 1 h 8"/>
              <a:gd name="T2" fmla="*/ 1 w 9"/>
              <a:gd name="T3" fmla="*/ 7 h 8"/>
              <a:gd name="T4" fmla="*/ 7 w 9"/>
              <a:gd name="T5" fmla="*/ 9 h 8"/>
              <a:gd name="T6" fmla="*/ 9 w 9"/>
              <a:gd name="T7" fmla="*/ 3 h 8"/>
              <a:gd name="T8" fmla="*/ 1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1" y="1"/>
                </a:moveTo>
                <a:cubicBezTo>
                  <a:pt x="0" y="2"/>
                  <a:pt x="0" y="5"/>
                  <a:pt x="1" y="6"/>
                </a:cubicBezTo>
                <a:cubicBezTo>
                  <a:pt x="2" y="7"/>
                  <a:pt x="5" y="8"/>
                  <a:pt x="6" y="7"/>
                </a:cubicBezTo>
                <a:cubicBezTo>
                  <a:pt x="8" y="6"/>
                  <a:pt x="9" y="3"/>
                  <a:pt x="7" y="2"/>
                </a:cubicBezTo>
                <a:cubicBezTo>
                  <a:pt x="6" y="0"/>
                  <a:pt x="3" y="0"/>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1" name="Freeform 3643"/>
          <p:cNvSpPr>
            <a:spLocks noChangeAspect="1"/>
          </p:cNvSpPr>
          <p:nvPr/>
        </p:nvSpPr>
        <p:spPr bwMode="auto">
          <a:xfrm>
            <a:off x="757238" y="3603625"/>
            <a:ext cx="19050" cy="12700"/>
          </a:xfrm>
          <a:custGeom>
            <a:avLst/>
            <a:gdLst>
              <a:gd name="T0" fmla="*/ 1 w 10"/>
              <a:gd name="T1" fmla="*/ 2 h 7"/>
              <a:gd name="T2" fmla="*/ 7 w 10"/>
              <a:gd name="T3" fmla="*/ 0 h 7"/>
              <a:gd name="T4" fmla="*/ 12 w 10"/>
              <a:gd name="T5" fmla="*/ 7 h 7"/>
              <a:gd name="T6" fmla="*/ 6 w 10"/>
              <a:gd name="T7" fmla="*/ 7 h 7"/>
              <a:gd name="T8" fmla="*/ 1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 y="2"/>
                </a:moveTo>
                <a:cubicBezTo>
                  <a:pt x="1" y="0"/>
                  <a:pt x="4" y="0"/>
                  <a:pt x="6" y="0"/>
                </a:cubicBezTo>
                <a:cubicBezTo>
                  <a:pt x="8" y="1"/>
                  <a:pt x="10" y="4"/>
                  <a:pt x="10" y="6"/>
                </a:cubicBezTo>
                <a:cubicBezTo>
                  <a:pt x="10" y="7"/>
                  <a:pt x="7" y="6"/>
                  <a:pt x="5" y="6"/>
                </a:cubicBezTo>
                <a:cubicBezTo>
                  <a:pt x="3" y="5"/>
                  <a:pt x="0" y="4"/>
                  <a:pt x="1"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2" name="Freeform 3644"/>
          <p:cNvSpPr>
            <a:spLocks noChangeAspect="1"/>
          </p:cNvSpPr>
          <p:nvPr/>
        </p:nvSpPr>
        <p:spPr bwMode="auto">
          <a:xfrm>
            <a:off x="792163" y="3624263"/>
            <a:ext cx="17462" cy="12700"/>
          </a:xfrm>
          <a:custGeom>
            <a:avLst/>
            <a:gdLst>
              <a:gd name="T0" fmla="*/ 1 w 9"/>
              <a:gd name="T1" fmla="*/ 1 h 7"/>
              <a:gd name="T2" fmla="*/ 7 w 9"/>
              <a:gd name="T3" fmla="*/ 2 h 7"/>
              <a:gd name="T4" fmla="*/ 11 w 9"/>
              <a:gd name="T5" fmla="*/ 7 h 7"/>
              <a:gd name="T6" fmla="*/ 4 w 9"/>
              <a:gd name="T7" fmla="*/ 8 h 7"/>
              <a:gd name="T8" fmla="*/ 1 w 9"/>
              <a:gd name="T9" fmla="*/ 5 h 7"/>
              <a:gd name="T10" fmla="*/ 1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1"/>
                </a:moveTo>
                <a:cubicBezTo>
                  <a:pt x="3" y="0"/>
                  <a:pt x="4" y="1"/>
                  <a:pt x="6" y="2"/>
                </a:cubicBezTo>
                <a:cubicBezTo>
                  <a:pt x="7" y="3"/>
                  <a:pt x="9" y="4"/>
                  <a:pt x="9" y="6"/>
                </a:cubicBezTo>
                <a:cubicBezTo>
                  <a:pt x="8" y="7"/>
                  <a:pt x="5" y="7"/>
                  <a:pt x="3" y="7"/>
                </a:cubicBezTo>
                <a:cubicBezTo>
                  <a:pt x="2" y="6"/>
                  <a:pt x="2" y="5"/>
                  <a:pt x="1" y="4"/>
                </a:cubicBezTo>
                <a:cubicBezTo>
                  <a:pt x="1" y="3"/>
                  <a:pt x="0" y="1"/>
                  <a:pt x="1" y="1"/>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3" name="Freeform 3645"/>
          <p:cNvSpPr>
            <a:spLocks noChangeAspect="1"/>
          </p:cNvSpPr>
          <p:nvPr/>
        </p:nvSpPr>
        <p:spPr bwMode="auto">
          <a:xfrm>
            <a:off x="801688" y="3648075"/>
            <a:ext cx="33337" cy="36513"/>
          </a:xfrm>
          <a:custGeom>
            <a:avLst/>
            <a:gdLst>
              <a:gd name="T0" fmla="*/ 5 w 17"/>
              <a:gd name="T1" fmla="*/ 0 h 19"/>
              <a:gd name="T2" fmla="*/ 6 w 17"/>
              <a:gd name="T3" fmla="*/ 4 h 19"/>
              <a:gd name="T4" fmla="*/ 0 w 17"/>
              <a:gd name="T5" fmla="*/ 10 h 19"/>
              <a:gd name="T6" fmla="*/ 4 w 17"/>
              <a:gd name="T7" fmla="*/ 16 h 19"/>
              <a:gd name="T8" fmla="*/ 4 w 17"/>
              <a:gd name="T9" fmla="*/ 23 h 19"/>
              <a:gd name="T10" fmla="*/ 14 w 17"/>
              <a:gd name="T11" fmla="*/ 17 h 19"/>
              <a:gd name="T12" fmla="*/ 20 w 17"/>
              <a:gd name="T13" fmla="*/ 12 h 19"/>
              <a:gd name="T14" fmla="*/ 17 w 17"/>
              <a:gd name="T15" fmla="*/ 8 h 19"/>
              <a:gd name="T16" fmla="*/ 16 w 17"/>
              <a:gd name="T17" fmla="*/ 5 h 19"/>
              <a:gd name="T18" fmla="*/ 5 w 1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9"/>
              <a:gd name="T32" fmla="*/ 17 w 1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9">
                <a:moveTo>
                  <a:pt x="4" y="0"/>
                </a:moveTo>
                <a:cubicBezTo>
                  <a:pt x="3" y="0"/>
                  <a:pt x="5" y="2"/>
                  <a:pt x="5" y="3"/>
                </a:cubicBezTo>
                <a:cubicBezTo>
                  <a:pt x="4" y="5"/>
                  <a:pt x="1" y="6"/>
                  <a:pt x="0" y="8"/>
                </a:cubicBezTo>
                <a:cubicBezTo>
                  <a:pt x="0" y="10"/>
                  <a:pt x="2" y="11"/>
                  <a:pt x="3" y="13"/>
                </a:cubicBezTo>
                <a:cubicBezTo>
                  <a:pt x="3" y="15"/>
                  <a:pt x="2" y="19"/>
                  <a:pt x="3" y="19"/>
                </a:cubicBezTo>
                <a:cubicBezTo>
                  <a:pt x="6" y="19"/>
                  <a:pt x="8" y="16"/>
                  <a:pt x="11" y="14"/>
                </a:cubicBezTo>
                <a:cubicBezTo>
                  <a:pt x="13" y="13"/>
                  <a:pt x="15" y="12"/>
                  <a:pt x="16" y="10"/>
                </a:cubicBezTo>
                <a:cubicBezTo>
                  <a:pt x="17" y="9"/>
                  <a:pt x="15" y="8"/>
                  <a:pt x="14" y="7"/>
                </a:cubicBezTo>
                <a:cubicBezTo>
                  <a:pt x="14" y="6"/>
                  <a:pt x="14" y="4"/>
                  <a:pt x="13" y="4"/>
                </a:cubicBezTo>
                <a:cubicBezTo>
                  <a:pt x="10" y="2"/>
                  <a:pt x="8" y="0"/>
                  <a:pt x="4" y="0"/>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4" name="Freeform 3646"/>
          <p:cNvSpPr>
            <a:spLocks noChangeAspect="1"/>
          </p:cNvSpPr>
          <p:nvPr/>
        </p:nvSpPr>
        <p:spPr bwMode="auto">
          <a:xfrm>
            <a:off x="3168650" y="5719763"/>
            <a:ext cx="38100" cy="30162"/>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5" name="Freeform 3647"/>
          <p:cNvSpPr>
            <a:spLocks noChangeAspect="1"/>
          </p:cNvSpPr>
          <p:nvPr/>
        </p:nvSpPr>
        <p:spPr bwMode="auto">
          <a:xfrm>
            <a:off x="3198813" y="5719763"/>
            <a:ext cx="44450" cy="33337"/>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6" name="Freeform 3648"/>
          <p:cNvSpPr>
            <a:spLocks noChangeAspect="1"/>
          </p:cNvSpPr>
          <p:nvPr/>
        </p:nvSpPr>
        <p:spPr bwMode="auto">
          <a:xfrm>
            <a:off x="3692525" y="5810250"/>
            <a:ext cx="50800" cy="33338"/>
          </a:xfrm>
          <a:custGeom>
            <a:avLst/>
            <a:gdLst>
              <a:gd name="T0" fmla="*/ 32 w 26"/>
              <a:gd name="T1" fmla="*/ 19 h 18"/>
              <a:gd name="T2" fmla="*/ 27 w 26"/>
              <a:gd name="T3" fmla="*/ 11 h 18"/>
              <a:gd name="T4" fmla="*/ 18 w 26"/>
              <a:gd name="T5" fmla="*/ 2 h 18"/>
              <a:gd name="T6" fmla="*/ 7 w 26"/>
              <a:gd name="T7" fmla="*/ 0 h 18"/>
              <a:gd name="T8" fmla="*/ 0 w 26"/>
              <a:gd name="T9" fmla="*/ 0 h 18"/>
              <a:gd name="T10" fmla="*/ 10 w 26"/>
              <a:gd name="T11" fmla="*/ 5 h 18"/>
              <a:gd name="T12" fmla="*/ 23 w 26"/>
              <a:gd name="T13" fmla="*/ 15 h 18"/>
              <a:gd name="T14" fmla="*/ 30 w 26"/>
              <a:gd name="T15" fmla="*/ 21 h 18"/>
              <a:gd name="T16" fmla="*/ 32 w 26"/>
              <a:gd name="T17" fmla="*/ 19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7" name="Freeform 3649"/>
          <p:cNvSpPr>
            <a:spLocks noChangeAspect="1"/>
          </p:cNvSpPr>
          <p:nvPr/>
        </p:nvSpPr>
        <p:spPr bwMode="auto">
          <a:xfrm>
            <a:off x="7142163" y="4094163"/>
            <a:ext cx="19050" cy="17462"/>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8" name="Freeform 3650"/>
          <p:cNvSpPr>
            <a:spLocks noChangeAspect="1"/>
          </p:cNvSpPr>
          <p:nvPr/>
        </p:nvSpPr>
        <p:spPr bwMode="auto">
          <a:xfrm>
            <a:off x="7473950" y="3956050"/>
            <a:ext cx="119063" cy="109538"/>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9" name="Freeform 3651"/>
          <p:cNvSpPr>
            <a:spLocks noChangeAspect="1"/>
          </p:cNvSpPr>
          <p:nvPr/>
        </p:nvSpPr>
        <p:spPr bwMode="auto">
          <a:xfrm>
            <a:off x="2479675" y="3889375"/>
            <a:ext cx="4763" cy="4763"/>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0" name="Freeform 3652"/>
          <p:cNvSpPr>
            <a:spLocks noChangeAspect="1"/>
          </p:cNvSpPr>
          <p:nvPr/>
        </p:nvSpPr>
        <p:spPr bwMode="auto">
          <a:xfrm>
            <a:off x="3098800" y="5834063"/>
            <a:ext cx="23813" cy="9525"/>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rgbClr val="00B800"/>
          </a:solidFill>
          <a:ln w="3175" cap="rnd">
            <a:solidFill>
              <a:schemeClr val="accent5">
                <a:lumMod val="50000"/>
              </a:schemeClr>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1" name="Rectangle 1150"/>
          <p:cNvSpPr>
            <a:spLocks noGrp="1" noChangeArrowheads="1"/>
          </p:cNvSpPr>
          <p:nvPr>
            <p:ph type="title"/>
          </p:nvPr>
        </p:nvSpPr>
        <p:spPr>
          <a:xfrm>
            <a:off x="-1295400" y="685800"/>
            <a:ext cx="8686800" cy="685800"/>
          </a:xfrm>
        </p:spPr>
        <p:txBody>
          <a:bodyPr vert="horz" lIns="91440" tIns="45720" rIns="91440" bIns="45720" rtlCol="0" anchor="ctr">
            <a:normAutofit/>
          </a:bodyPr>
          <a:lstStyle/>
          <a:p>
            <a:r>
              <a:rPr lang="en-US" altLang="en-US" sz="2800" dirty="0">
                <a:solidFill>
                  <a:schemeClr val="tx2">
                    <a:lumMod val="75000"/>
                  </a:schemeClr>
                </a:solidFill>
                <a:latin typeface="Arial" pitchFamily="34" charset="0"/>
                <a:cs typeface="Arial" pitchFamily="34" charset="0"/>
              </a:rPr>
              <a:t>DIFC Courts Order Enforcement</a:t>
            </a:r>
          </a:p>
        </p:txBody>
      </p:sp>
    </p:spTree>
    <p:extLst>
      <p:ext uri="{BB962C8B-B14F-4D97-AF65-F5344CB8AC3E}">
        <p14:creationId xmlns:p14="http://schemas.microsoft.com/office/powerpoint/2010/main" val="336769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a:bodyPr>
          <a:lstStyle/>
          <a:p>
            <a:pPr algn="l"/>
            <a:r>
              <a:rPr lang="en-US" sz="2800" b="1" dirty="0"/>
              <a:t>What others are saying:</a:t>
            </a: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a:spcBef>
                <a:spcPct val="0"/>
              </a:spcBef>
              <a:defRPr/>
            </a:pPr>
            <a:endParaRPr lang="en-US" dirty="0">
              <a:solidFill>
                <a:srgbClr val="1F497D">
                  <a:lumMod val="60000"/>
                  <a:lumOff val="40000"/>
                </a:srgbClr>
              </a:solidFill>
              <a:latin typeface="Arial" pitchFamily="34" charset="0"/>
              <a:cs typeface="Arial" pitchFamily="34" charset="0"/>
            </a:endParaRPr>
          </a:p>
        </p:txBody>
      </p:sp>
      <p:sp>
        <p:nvSpPr>
          <p:cNvPr id="5" name="TextBox 4"/>
          <p:cNvSpPr txBox="1"/>
          <p:nvPr/>
        </p:nvSpPr>
        <p:spPr>
          <a:xfrm>
            <a:off x="419100" y="1600200"/>
            <a:ext cx="8305800" cy="5663089"/>
          </a:xfrm>
          <a:prstGeom prst="rect">
            <a:avLst/>
          </a:prstGeom>
          <a:noFill/>
        </p:spPr>
        <p:txBody>
          <a:bodyPr wrap="square" rtlCol="0">
            <a:spAutoFit/>
          </a:bodyPr>
          <a:lstStyle/>
          <a:p>
            <a:pPr marL="342900" indent="-342900">
              <a:buFont typeface="Arial" pitchFamily="34" charset="0"/>
              <a:buChar char="•"/>
            </a:pPr>
            <a:r>
              <a:rPr lang="en-US" sz="2200" b="1" dirty="0">
                <a:solidFill>
                  <a:prstClr val="black"/>
                </a:solidFill>
              </a:rPr>
              <a:t>The Oath, Middle East Law Journal </a:t>
            </a:r>
            <a:r>
              <a:rPr lang="en-US" sz="2200" dirty="0">
                <a:solidFill>
                  <a:prstClr val="black"/>
                </a:solidFill>
              </a:rPr>
              <a:t>wrote: “The DIFC Courts are considered to be in the </a:t>
            </a:r>
            <a:r>
              <a:rPr lang="en-US" sz="2200" b="1" i="1" u="sng" dirty="0">
                <a:solidFill>
                  <a:srgbClr val="4BACC6"/>
                </a:solidFill>
              </a:rPr>
              <a:t>top three commercial courts in the world </a:t>
            </a:r>
            <a:r>
              <a:rPr lang="en-US" sz="2200" dirty="0">
                <a:solidFill>
                  <a:prstClr val="black"/>
                </a:solidFill>
              </a:rPr>
              <a:t>and are planning to expand their operations” </a:t>
            </a:r>
            <a:endParaRPr lang="en-GB" sz="2200" b="1" dirty="0">
              <a:solidFill>
                <a:prstClr val="black"/>
              </a:solidFill>
            </a:endParaRPr>
          </a:p>
          <a:p>
            <a:pPr marL="342900" indent="-342900">
              <a:lnSpc>
                <a:spcPct val="120000"/>
              </a:lnSpc>
              <a:spcBef>
                <a:spcPts val="1200"/>
              </a:spcBef>
              <a:buFont typeface="Arial" pitchFamily="34" charset="0"/>
              <a:buChar char="•"/>
            </a:pPr>
            <a:r>
              <a:rPr lang="en-GB" sz="2200" b="1" dirty="0">
                <a:solidFill>
                  <a:prstClr val="black"/>
                </a:solidFill>
              </a:rPr>
              <a:t>Reuters Article: </a:t>
            </a:r>
            <a:r>
              <a:rPr lang="en-GB" sz="2200" dirty="0">
                <a:solidFill>
                  <a:prstClr val="black"/>
                </a:solidFill>
              </a:rPr>
              <a:t>“For many clients, mainly financial institutions and blue-chip corporations, DIFC Courts have become very important as a service centre…</a:t>
            </a:r>
            <a:r>
              <a:rPr lang="en-GB" sz="2200" b="1" i="1" u="sng" dirty="0">
                <a:solidFill>
                  <a:srgbClr val="4BACC6"/>
                </a:solidFill>
              </a:rPr>
              <a:t>they’re one reason, if not the main reason, for being headquartered in the DIFC.</a:t>
            </a:r>
            <a:r>
              <a:rPr lang="en-GB" sz="2200" dirty="0">
                <a:solidFill>
                  <a:prstClr val="black"/>
                </a:solidFill>
              </a:rPr>
              <a:t>”</a:t>
            </a:r>
          </a:p>
          <a:p>
            <a:pPr algn="just">
              <a:spcAft>
                <a:spcPts val="0"/>
              </a:spcAft>
            </a:pPr>
            <a:endParaRPr lang="en-US" sz="2200" b="1" dirty="0"/>
          </a:p>
          <a:p>
            <a:pPr marL="342900" indent="-342900" algn="just">
              <a:spcAft>
                <a:spcPts val="0"/>
              </a:spcAft>
              <a:buFont typeface="Arial" pitchFamily="34" charset="0"/>
              <a:buChar char="•"/>
            </a:pPr>
            <a:r>
              <a:rPr lang="en-US" sz="2200" b="1" dirty="0"/>
              <a:t>James King, The Banker: </a:t>
            </a:r>
            <a:r>
              <a:rPr lang="en-US" sz="2200" i="1" dirty="0"/>
              <a:t>“In recent years, Dubai has been developing its capabilities in the field of dispute resolution, </a:t>
            </a:r>
            <a:r>
              <a:rPr lang="en-US" sz="2200" b="1" i="1" u="sng" dirty="0">
                <a:solidFill>
                  <a:srgbClr val="4BACC6"/>
                </a:solidFill>
              </a:rPr>
              <a:t>with its crowning achievement being the creation of its Dubai International Financial Centre courts,</a:t>
            </a:r>
            <a:r>
              <a:rPr lang="en-US" sz="2200" i="1" dirty="0"/>
              <a:t> which have only increased Dubai’s appeal as an international finance hub.”</a:t>
            </a:r>
            <a:endParaRPr lang="en-GB" sz="2200" dirty="0"/>
          </a:p>
          <a:p>
            <a:pPr>
              <a:lnSpc>
                <a:spcPct val="120000"/>
              </a:lnSpc>
              <a:spcBef>
                <a:spcPts val="1200"/>
              </a:spcBef>
            </a:pPr>
            <a:endParaRPr lang="en-GB" sz="2200" dirty="0">
              <a:solidFill>
                <a:prstClr val="black"/>
              </a:solidFill>
            </a:endParaRPr>
          </a:p>
        </p:txBody>
      </p:sp>
    </p:spTree>
    <p:extLst>
      <p:ext uri="{BB962C8B-B14F-4D97-AF65-F5344CB8AC3E}">
        <p14:creationId xmlns:p14="http://schemas.microsoft.com/office/powerpoint/2010/main" val="8887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DIFC Courts\01 Office Administration\Pictures\Annual Report 2009\DIFC Courts - Day 1 - FAROOQ\IMG_96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3343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464" y="914400"/>
            <a:ext cx="8229600" cy="533400"/>
          </a:xfrm>
        </p:spPr>
        <p:txBody>
          <a:bodyPr>
            <a:normAutofit/>
          </a:bodyPr>
          <a:lstStyle/>
          <a:p>
            <a:pPr algn="l"/>
            <a:r>
              <a:rPr lang="en-US" sz="2800" b="1" dirty="0"/>
              <a:t>A force for positive change?</a:t>
            </a: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a:spcBef>
                <a:spcPct val="0"/>
              </a:spcBef>
              <a:defRPr/>
            </a:pPr>
            <a:endParaRPr lang="en-US" dirty="0">
              <a:solidFill>
                <a:srgbClr val="1F497D">
                  <a:lumMod val="60000"/>
                  <a:lumOff val="40000"/>
                </a:srgbClr>
              </a:solidFill>
              <a:latin typeface="Arial" pitchFamily="34" charset="0"/>
              <a:cs typeface="Arial" pitchFamily="34" charset="0"/>
            </a:endParaRPr>
          </a:p>
        </p:txBody>
      </p:sp>
      <p:sp>
        <p:nvSpPr>
          <p:cNvPr id="5" name="TextBox 4"/>
          <p:cNvSpPr txBox="1"/>
          <p:nvPr/>
        </p:nvSpPr>
        <p:spPr>
          <a:xfrm>
            <a:off x="381000" y="1583353"/>
            <a:ext cx="8305800" cy="4893647"/>
          </a:xfrm>
          <a:prstGeom prst="rect">
            <a:avLst/>
          </a:prstGeom>
          <a:noFill/>
        </p:spPr>
        <p:txBody>
          <a:bodyPr wrap="square" rtlCol="0">
            <a:spAutoFit/>
          </a:bodyPr>
          <a:lstStyle/>
          <a:p>
            <a:r>
              <a:rPr lang="en-US" sz="2400" b="1" dirty="0">
                <a:solidFill>
                  <a:prstClr val="black"/>
                </a:solidFill>
              </a:rPr>
              <a:t>The </a:t>
            </a:r>
            <a:r>
              <a:rPr lang="en-US" sz="2400" b="1" dirty="0" err="1">
                <a:solidFill>
                  <a:prstClr val="black"/>
                </a:solidFill>
              </a:rPr>
              <a:t>Honourable</a:t>
            </a:r>
            <a:r>
              <a:rPr lang="en-US" sz="2400" b="1" dirty="0">
                <a:solidFill>
                  <a:prstClr val="black"/>
                </a:solidFill>
              </a:rPr>
              <a:t> Mr Justice Cooke, Judge In Charge of the Commercial Court of England &amp; Wales</a:t>
            </a:r>
            <a:r>
              <a:rPr lang="en-US" sz="2400" dirty="0">
                <a:solidFill>
                  <a:prstClr val="black"/>
                </a:solidFill>
              </a:rPr>
              <a:t>, remarked: “The Memorandum of Guidance between DIFC Courts and the UK Commercial Court sets out the basis upon which</a:t>
            </a:r>
            <a:r>
              <a:rPr lang="en-US" sz="2400" dirty="0">
                <a:solidFill>
                  <a:srgbClr val="4BACC6"/>
                </a:solidFill>
              </a:rPr>
              <a:t> </a:t>
            </a:r>
            <a:r>
              <a:rPr lang="en-US" sz="2400" b="1" i="1" u="sng" dirty="0">
                <a:solidFill>
                  <a:srgbClr val="4BACC6"/>
                </a:solidFill>
              </a:rPr>
              <a:t>judgments of one court can be enforced in the other</a:t>
            </a:r>
            <a:r>
              <a:rPr lang="en-US" sz="2400" dirty="0">
                <a:solidFill>
                  <a:srgbClr val="4BACC6"/>
                </a:solidFill>
              </a:rPr>
              <a:t> </a:t>
            </a:r>
            <a:r>
              <a:rPr lang="en-US" sz="2400" dirty="0">
                <a:solidFill>
                  <a:prstClr val="black"/>
                </a:solidFill>
              </a:rPr>
              <a:t>and helps to engender an atmosphere in which business can flourish."</a:t>
            </a:r>
            <a:endParaRPr lang="en-GB" sz="2400" dirty="0">
              <a:solidFill>
                <a:prstClr val="black"/>
              </a:solidFill>
            </a:endParaRPr>
          </a:p>
          <a:p>
            <a:r>
              <a:rPr lang="en-US" sz="2400" b="1" dirty="0">
                <a:solidFill>
                  <a:prstClr val="black"/>
                </a:solidFill>
              </a:rPr>
              <a:t> </a:t>
            </a:r>
            <a:endParaRPr lang="en-GB" sz="2400" dirty="0">
              <a:solidFill>
                <a:prstClr val="black"/>
              </a:solidFill>
            </a:endParaRPr>
          </a:p>
          <a:p>
            <a:r>
              <a:rPr lang="en-US" sz="2400" b="1" dirty="0">
                <a:solidFill>
                  <a:prstClr val="black"/>
                </a:solidFill>
              </a:rPr>
              <a:t>Former UAE Minister of Justice HE </a:t>
            </a:r>
            <a:r>
              <a:rPr lang="en-US" sz="2400" b="1" dirty="0" err="1">
                <a:solidFill>
                  <a:prstClr val="black"/>
                </a:solidFill>
              </a:rPr>
              <a:t>Hadef</a:t>
            </a:r>
            <a:r>
              <a:rPr lang="en-US" sz="2400" b="1" dirty="0">
                <a:solidFill>
                  <a:prstClr val="black"/>
                </a:solidFill>
              </a:rPr>
              <a:t> Al </a:t>
            </a:r>
            <a:r>
              <a:rPr lang="en-US" sz="2400" b="1" dirty="0" err="1">
                <a:solidFill>
                  <a:prstClr val="black"/>
                </a:solidFill>
              </a:rPr>
              <a:t>Dhaheri</a:t>
            </a:r>
            <a:r>
              <a:rPr lang="en-US" sz="2400" dirty="0">
                <a:solidFill>
                  <a:prstClr val="black"/>
                </a:solidFill>
              </a:rPr>
              <a:t> commented: "The importance of Dubai offering two judicial systems, one Arabic language civil and one English language common law, should not be underestimated. </a:t>
            </a:r>
            <a:r>
              <a:rPr lang="en-US" sz="2400" b="1" i="1" u="sng" dirty="0">
                <a:solidFill>
                  <a:srgbClr val="4BACC6"/>
                </a:solidFill>
              </a:rPr>
              <a:t>The choice that is now offered to businesses operating here must be celebrated</a:t>
            </a:r>
            <a:r>
              <a:rPr lang="en-US" sz="2400" dirty="0">
                <a:solidFill>
                  <a:prstClr val="black"/>
                </a:solidFill>
              </a:rPr>
              <a:t>.”</a:t>
            </a:r>
          </a:p>
          <a:p>
            <a:endParaRPr lang="en-GB" sz="2400" dirty="0">
              <a:solidFill>
                <a:prstClr val="black"/>
              </a:solidFill>
            </a:endParaRPr>
          </a:p>
        </p:txBody>
      </p:sp>
    </p:spTree>
    <p:extLst>
      <p:ext uri="{BB962C8B-B14F-4D97-AF65-F5344CB8AC3E}">
        <p14:creationId xmlns:p14="http://schemas.microsoft.com/office/powerpoint/2010/main" val="104624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007"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DIFC</a:t>
            </a: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2">
                  <a:lumMod val="60000"/>
                  <a:lumOff val="40000"/>
                </a:schemeClr>
              </a:solidFill>
              <a:effectLst/>
              <a:uLnTx/>
              <a:uFillTx/>
              <a:latin typeface="Arial" pitchFamily="34" charset="0"/>
              <a:ea typeface="+mj-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r>
              <a:rPr lang="en-US" dirty="0">
                <a:solidFill>
                  <a:schemeClr val="tx2">
                    <a:lumMod val="75000"/>
                  </a:schemeClr>
                </a:solidFill>
                <a:latin typeface="Arial" pitchFamily="34" charset="0"/>
                <a:cs typeface="Arial" pitchFamily="34" charset="0"/>
              </a:rPr>
              <a:t> </a:t>
            </a:r>
            <a:endParaRPr lang="en-US" dirty="0">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00252" y="2286000"/>
            <a:ext cx="6179110" cy="311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4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World Trade</a:t>
            </a: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2">
                  <a:lumMod val="60000"/>
                  <a:lumOff val="40000"/>
                </a:schemeClr>
              </a:solidFill>
              <a:effectLst/>
              <a:uLnTx/>
              <a:uFillTx/>
              <a:latin typeface="Arial" pitchFamily="34" charset="0"/>
              <a:ea typeface="+mj-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r>
              <a:rPr lang="en-US" dirty="0">
                <a:solidFill>
                  <a:schemeClr val="tx2">
                    <a:lumMod val="75000"/>
                  </a:schemeClr>
                </a:solidFill>
                <a:latin typeface="Arial" pitchFamily="34" charset="0"/>
                <a:cs typeface="Arial" pitchFamily="34" charset="0"/>
              </a:rPr>
              <a:t> </a:t>
            </a:r>
            <a:endParaRPr lang="en-US" dirty="0">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a:p>
            <a:endParaRPr lang="en-US" dirty="0">
              <a:solidFill>
                <a:schemeClr val="tx2">
                  <a:lumMod val="75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4412" y="1447800"/>
            <a:ext cx="7191375" cy="498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573" y="964976"/>
            <a:ext cx="8229600" cy="533400"/>
          </a:xfrm>
        </p:spPr>
        <p:txBody>
          <a:bodyPr>
            <a:normAutofit fontScale="90000"/>
          </a:bodyPr>
          <a:lstStyle/>
          <a:p>
            <a:pPr algn="l"/>
            <a:r>
              <a:rPr lang="en-US" sz="3100" dirty="0">
                <a:solidFill>
                  <a:schemeClr val="tx2">
                    <a:lumMod val="75000"/>
                  </a:schemeClr>
                </a:solidFill>
                <a:latin typeface="Arial" pitchFamily="34" charset="0"/>
                <a:cs typeface="Arial" pitchFamily="34" charset="0"/>
              </a:rPr>
              <a:t>Regional Opportunities</a:t>
            </a:r>
            <a:r>
              <a:rPr lang="en-US" sz="2800" b="1" dirty="0">
                <a:latin typeface="Arial" charset="0"/>
              </a:rPr>
              <a:t/>
            </a:r>
            <a:br>
              <a:rPr lang="en-US" sz="2800" b="1" dirty="0">
                <a:latin typeface="Arial" charset="0"/>
              </a:rPr>
            </a:br>
            <a:endParaRPr lang="en-US" sz="2800" dirty="0">
              <a:solidFill>
                <a:schemeClr val="tx2">
                  <a:lumMod val="75000"/>
                </a:schemeClr>
              </a:solidFill>
              <a:latin typeface="Arial" pitchFamily="34" charset="0"/>
              <a:cs typeface="Arial" pitchFamily="34" charset="0"/>
            </a:endParaRPr>
          </a:p>
        </p:txBody>
      </p:sp>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a:spcBef>
                <a:spcPct val="0"/>
              </a:spcBef>
              <a:defRPr/>
            </a:pPr>
            <a:r>
              <a:rPr lang="en-US" dirty="0">
                <a:solidFill>
                  <a:srgbClr val="1F497D">
                    <a:lumMod val="60000"/>
                    <a:lumOff val="40000"/>
                  </a:srgbClr>
                </a:solidFill>
                <a:latin typeface="Arial" pitchFamily="34" charset="0"/>
                <a:cs typeface="Arial" pitchFamily="34" charset="0"/>
              </a:rPr>
              <a:t>Sub Heading</a:t>
            </a:r>
          </a:p>
        </p:txBody>
      </p:sp>
      <p:sp>
        <p:nvSpPr>
          <p:cNvPr id="5" name="TextBox 4"/>
          <p:cNvSpPr txBox="1"/>
          <p:nvPr/>
        </p:nvSpPr>
        <p:spPr>
          <a:xfrm>
            <a:off x="4055239" y="2286000"/>
            <a:ext cx="4572000" cy="3970318"/>
          </a:xfrm>
          <a:prstGeom prst="rect">
            <a:avLst/>
          </a:prstGeom>
          <a:noFill/>
        </p:spPr>
        <p:txBody>
          <a:bodyPr wrap="square" rtlCol="0">
            <a:spAutoFit/>
          </a:bodyPr>
          <a:lstStyle/>
          <a:p>
            <a:endParaRPr lang="en-US" dirty="0">
              <a:solidFill>
                <a:prstClr val="black"/>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a:p>
            <a:endParaRPr lang="en-US" dirty="0">
              <a:solidFill>
                <a:srgbClr val="1F497D">
                  <a:lumMod val="75000"/>
                </a:srgbClr>
              </a:solidFill>
              <a:latin typeface="Arial" pitchFamily="34" charset="0"/>
              <a:cs typeface="Arial" pitchFamily="34" charset="0"/>
            </a:endParaRPr>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241" y="1972793"/>
            <a:ext cx="3021114" cy="3561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3" name="Title 9"/>
          <p:cNvSpPr txBox="1">
            <a:spLocks/>
          </p:cNvSpPr>
          <p:nvPr/>
        </p:nvSpPr>
        <p:spPr>
          <a:xfrm>
            <a:off x="323850" y="333375"/>
            <a:ext cx="8496300" cy="7921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prstClr val="black"/>
              </a:solidFill>
              <a:latin typeface="Arial" charset="0"/>
            </a:endParaRPr>
          </a:p>
        </p:txBody>
      </p:sp>
      <p:grpSp>
        <p:nvGrpSpPr>
          <p:cNvPr id="34" name="Group 33"/>
          <p:cNvGrpSpPr/>
          <p:nvPr/>
        </p:nvGrpSpPr>
        <p:grpSpPr>
          <a:xfrm>
            <a:off x="4191000" y="1954119"/>
            <a:ext cx="1909916" cy="1145949"/>
            <a:chOff x="904936" y="2047"/>
            <a:chExt cx="1909916" cy="1145949"/>
          </a:xfrm>
        </p:grpSpPr>
        <p:sp>
          <p:nvSpPr>
            <p:cNvPr id="35" name="Rectangle 34"/>
            <p:cNvSpPr/>
            <p:nvPr/>
          </p:nvSpPr>
          <p:spPr>
            <a:xfrm>
              <a:off x="904936" y="2047"/>
              <a:ext cx="1909916" cy="114594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Rectangle 35"/>
            <p:cNvSpPr/>
            <p:nvPr/>
          </p:nvSpPr>
          <p:spPr>
            <a:xfrm>
              <a:off x="904936" y="2047"/>
              <a:ext cx="1909916" cy="1145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Projects</a:t>
              </a:r>
            </a:p>
            <a:p>
              <a:pPr marL="114300" lvl="1" indent="-114300" defTabSz="622300">
                <a:lnSpc>
                  <a:spcPct val="90000"/>
                </a:lnSpc>
                <a:spcBef>
                  <a:spcPct val="0"/>
                </a:spcBef>
                <a:spcAft>
                  <a:spcPct val="15000"/>
                </a:spcAft>
                <a:buFontTx/>
                <a:buChar char="••"/>
              </a:pPr>
              <a:r>
                <a:rPr lang="en-GB" sz="1400" dirty="0">
                  <a:solidFill>
                    <a:prstClr val="white"/>
                  </a:solidFill>
                </a:rPr>
                <a:t>US$1.68tn</a:t>
              </a:r>
            </a:p>
          </p:txBody>
        </p:sp>
      </p:grpSp>
      <p:grpSp>
        <p:nvGrpSpPr>
          <p:cNvPr id="37" name="Group 36"/>
          <p:cNvGrpSpPr/>
          <p:nvPr/>
        </p:nvGrpSpPr>
        <p:grpSpPr>
          <a:xfrm>
            <a:off x="6248400" y="1947169"/>
            <a:ext cx="1909916" cy="1145949"/>
            <a:chOff x="3005844" y="2047"/>
            <a:chExt cx="1909916" cy="1145949"/>
          </a:xfrm>
          <a:solidFill>
            <a:srgbClr val="FFC000"/>
          </a:solidFill>
        </p:grpSpPr>
        <p:sp>
          <p:nvSpPr>
            <p:cNvPr id="38" name="Rectangle 37"/>
            <p:cNvSpPr/>
            <p:nvPr/>
          </p:nvSpPr>
          <p:spPr>
            <a:xfrm>
              <a:off x="3005844" y="2047"/>
              <a:ext cx="1909916" cy="1145949"/>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Rectangle 38"/>
            <p:cNvSpPr/>
            <p:nvPr/>
          </p:nvSpPr>
          <p:spPr>
            <a:xfrm>
              <a:off x="3005844" y="2047"/>
              <a:ext cx="1909916" cy="11459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Growth</a:t>
              </a:r>
            </a:p>
            <a:p>
              <a:pPr marL="114300" lvl="1" indent="-114300" defTabSz="622300">
                <a:lnSpc>
                  <a:spcPct val="90000"/>
                </a:lnSpc>
                <a:spcBef>
                  <a:spcPct val="0"/>
                </a:spcBef>
                <a:spcAft>
                  <a:spcPct val="15000"/>
                </a:spcAft>
                <a:buFontTx/>
                <a:buChar char="••"/>
              </a:pPr>
              <a:r>
                <a:rPr lang="en-GB" sz="1400" dirty="0">
                  <a:solidFill>
                    <a:prstClr val="white"/>
                  </a:solidFill>
                </a:rPr>
                <a:t>4%</a:t>
              </a:r>
            </a:p>
          </p:txBody>
        </p:sp>
      </p:grpSp>
      <p:grpSp>
        <p:nvGrpSpPr>
          <p:cNvPr id="43" name="Group 42"/>
          <p:cNvGrpSpPr/>
          <p:nvPr/>
        </p:nvGrpSpPr>
        <p:grpSpPr>
          <a:xfrm>
            <a:off x="4190999" y="3323236"/>
            <a:ext cx="1945085" cy="1158248"/>
            <a:chOff x="3005844" y="2047"/>
            <a:chExt cx="1945085" cy="1158248"/>
          </a:xfrm>
        </p:grpSpPr>
        <p:sp>
          <p:nvSpPr>
            <p:cNvPr id="44" name="Rectangle 43"/>
            <p:cNvSpPr/>
            <p:nvPr/>
          </p:nvSpPr>
          <p:spPr>
            <a:xfrm>
              <a:off x="3005844" y="2047"/>
              <a:ext cx="1909916" cy="114594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5" name="Rectangle 44"/>
            <p:cNvSpPr/>
            <p:nvPr/>
          </p:nvSpPr>
          <p:spPr>
            <a:xfrm>
              <a:off x="3041013" y="14346"/>
              <a:ext cx="1909916" cy="1145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Workforce</a:t>
              </a:r>
            </a:p>
            <a:p>
              <a:pPr marL="114300" lvl="1" indent="-114300" defTabSz="622300">
                <a:lnSpc>
                  <a:spcPct val="90000"/>
                </a:lnSpc>
                <a:spcBef>
                  <a:spcPct val="0"/>
                </a:spcBef>
                <a:spcAft>
                  <a:spcPct val="15000"/>
                </a:spcAft>
                <a:buFontTx/>
                <a:buChar char="••"/>
              </a:pPr>
              <a:r>
                <a:rPr lang="en-GB" sz="1400" dirty="0">
                  <a:solidFill>
                    <a:prstClr val="white"/>
                  </a:solidFill>
                </a:rPr>
                <a:t>350m</a:t>
              </a:r>
            </a:p>
            <a:p>
              <a:pPr marL="114300" lvl="1" indent="-114300" defTabSz="622300">
                <a:lnSpc>
                  <a:spcPct val="90000"/>
                </a:lnSpc>
                <a:spcBef>
                  <a:spcPct val="0"/>
                </a:spcBef>
                <a:spcAft>
                  <a:spcPct val="15000"/>
                </a:spcAft>
                <a:buFontTx/>
                <a:buChar char="••"/>
              </a:pPr>
              <a:r>
                <a:rPr lang="en-GB" sz="1400" dirty="0">
                  <a:solidFill>
                    <a:prstClr val="white"/>
                  </a:solidFill>
                </a:rPr>
                <a:t>Urbanisation</a:t>
              </a:r>
            </a:p>
            <a:p>
              <a:pPr marL="114300" lvl="1" indent="-114300" defTabSz="622300">
                <a:lnSpc>
                  <a:spcPct val="90000"/>
                </a:lnSpc>
                <a:spcBef>
                  <a:spcPct val="0"/>
                </a:spcBef>
                <a:spcAft>
                  <a:spcPct val="15000"/>
                </a:spcAft>
                <a:buFontTx/>
                <a:buChar char="••"/>
              </a:pPr>
              <a:r>
                <a:rPr lang="en-GB" sz="1400" dirty="0">
                  <a:solidFill>
                    <a:prstClr val="white"/>
                  </a:solidFill>
                </a:rPr>
                <a:t>Middle Class</a:t>
              </a:r>
            </a:p>
          </p:txBody>
        </p:sp>
      </p:grpSp>
      <p:grpSp>
        <p:nvGrpSpPr>
          <p:cNvPr id="46" name="Group 45"/>
          <p:cNvGrpSpPr/>
          <p:nvPr/>
        </p:nvGrpSpPr>
        <p:grpSpPr>
          <a:xfrm>
            <a:off x="6230815" y="3314938"/>
            <a:ext cx="1909916" cy="1145949"/>
            <a:chOff x="3005844" y="2047"/>
            <a:chExt cx="1909916" cy="1145949"/>
          </a:xfrm>
          <a:solidFill>
            <a:schemeClr val="accent5">
              <a:lumMod val="60000"/>
              <a:lumOff val="40000"/>
            </a:schemeClr>
          </a:solidFill>
        </p:grpSpPr>
        <p:sp>
          <p:nvSpPr>
            <p:cNvPr id="47" name="Rectangle 46"/>
            <p:cNvSpPr/>
            <p:nvPr/>
          </p:nvSpPr>
          <p:spPr>
            <a:xfrm>
              <a:off x="3005844" y="2047"/>
              <a:ext cx="1909916" cy="1145949"/>
            </a:xfrm>
            <a:prstGeom prst="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8" name="Rectangle 47"/>
            <p:cNvSpPr/>
            <p:nvPr/>
          </p:nvSpPr>
          <p:spPr>
            <a:xfrm>
              <a:off x="3005844" y="2047"/>
              <a:ext cx="1909916" cy="11459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Spending</a:t>
              </a:r>
            </a:p>
            <a:p>
              <a:pPr marL="114300" lvl="1" indent="-114300" defTabSz="622300">
                <a:lnSpc>
                  <a:spcPct val="90000"/>
                </a:lnSpc>
                <a:spcBef>
                  <a:spcPct val="0"/>
                </a:spcBef>
                <a:spcAft>
                  <a:spcPct val="15000"/>
                </a:spcAft>
                <a:buFontTx/>
                <a:buChar char="••"/>
              </a:pPr>
              <a:r>
                <a:rPr lang="en-GB" sz="1400" dirty="0">
                  <a:solidFill>
                    <a:prstClr val="white"/>
                  </a:solidFill>
                </a:rPr>
                <a:t>Saudi-23% GDP</a:t>
              </a:r>
            </a:p>
          </p:txBody>
        </p:sp>
      </p:grpSp>
      <p:grpSp>
        <p:nvGrpSpPr>
          <p:cNvPr id="49" name="Group 48"/>
          <p:cNvGrpSpPr/>
          <p:nvPr/>
        </p:nvGrpSpPr>
        <p:grpSpPr>
          <a:xfrm>
            <a:off x="4173415" y="4632839"/>
            <a:ext cx="1909916" cy="1145949"/>
            <a:chOff x="904936" y="2675931"/>
            <a:chExt cx="1909916" cy="1145949"/>
          </a:xfrm>
        </p:grpSpPr>
        <p:sp>
          <p:nvSpPr>
            <p:cNvPr id="50" name="Rectangle 49"/>
            <p:cNvSpPr/>
            <p:nvPr/>
          </p:nvSpPr>
          <p:spPr>
            <a:xfrm>
              <a:off x="904936" y="2675931"/>
              <a:ext cx="1909916" cy="114594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1" name="Rectangle 50"/>
            <p:cNvSpPr/>
            <p:nvPr/>
          </p:nvSpPr>
          <p:spPr>
            <a:xfrm>
              <a:off x="904936" y="2675931"/>
              <a:ext cx="1909916" cy="1145949"/>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Access</a:t>
              </a:r>
            </a:p>
            <a:p>
              <a:pPr marL="114300" lvl="1" indent="-114300" defTabSz="622300">
                <a:lnSpc>
                  <a:spcPct val="90000"/>
                </a:lnSpc>
                <a:spcBef>
                  <a:spcPct val="0"/>
                </a:spcBef>
                <a:spcAft>
                  <a:spcPct val="15000"/>
                </a:spcAft>
                <a:buFontTx/>
                <a:buChar char="••"/>
              </a:pPr>
              <a:r>
                <a:rPr lang="en-GB" sz="1400" dirty="0">
                  <a:solidFill>
                    <a:prstClr val="white"/>
                  </a:solidFill>
                </a:rPr>
                <a:t>Africa</a:t>
              </a:r>
            </a:p>
            <a:p>
              <a:pPr marL="114300" lvl="1" indent="-114300" defTabSz="622300">
                <a:lnSpc>
                  <a:spcPct val="90000"/>
                </a:lnSpc>
                <a:spcBef>
                  <a:spcPct val="0"/>
                </a:spcBef>
                <a:spcAft>
                  <a:spcPct val="15000"/>
                </a:spcAft>
                <a:buFontTx/>
                <a:buChar char="••"/>
              </a:pPr>
              <a:r>
                <a:rPr lang="en-GB" sz="1400" dirty="0">
                  <a:solidFill>
                    <a:prstClr val="white"/>
                  </a:solidFill>
                </a:rPr>
                <a:t>South America</a:t>
              </a:r>
            </a:p>
          </p:txBody>
        </p:sp>
      </p:grpSp>
      <p:grpSp>
        <p:nvGrpSpPr>
          <p:cNvPr id="52" name="Group 51"/>
          <p:cNvGrpSpPr/>
          <p:nvPr/>
        </p:nvGrpSpPr>
        <p:grpSpPr>
          <a:xfrm>
            <a:off x="6230815" y="4621116"/>
            <a:ext cx="1909916" cy="1157672"/>
            <a:chOff x="904936" y="2675931"/>
            <a:chExt cx="1909916" cy="1157672"/>
          </a:xfrm>
        </p:grpSpPr>
        <p:sp>
          <p:nvSpPr>
            <p:cNvPr id="53" name="Rectangle 52"/>
            <p:cNvSpPr/>
            <p:nvPr/>
          </p:nvSpPr>
          <p:spPr>
            <a:xfrm>
              <a:off x="904936" y="2675931"/>
              <a:ext cx="1909916" cy="114594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4" name="Rectangle 53"/>
            <p:cNvSpPr/>
            <p:nvPr/>
          </p:nvSpPr>
          <p:spPr>
            <a:xfrm>
              <a:off x="904936" y="2687654"/>
              <a:ext cx="1909916" cy="1145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GB" dirty="0">
                  <a:solidFill>
                    <a:prstClr val="white"/>
                  </a:solidFill>
                </a:rPr>
                <a:t>Wealth</a:t>
              </a:r>
            </a:p>
            <a:p>
              <a:pPr marL="114300" lvl="1" indent="-114300" defTabSz="622300">
                <a:lnSpc>
                  <a:spcPct val="90000"/>
                </a:lnSpc>
                <a:spcBef>
                  <a:spcPct val="0"/>
                </a:spcBef>
                <a:spcAft>
                  <a:spcPct val="15000"/>
                </a:spcAft>
                <a:buFontTx/>
                <a:buChar char="••"/>
              </a:pPr>
              <a:r>
                <a:rPr lang="en-GB" sz="1400" dirty="0">
                  <a:solidFill>
                    <a:prstClr val="white"/>
                  </a:solidFill>
                </a:rPr>
                <a:t>US$5 trillion to manage</a:t>
              </a:r>
            </a:p>
            <a:p>
              <a:pPr marL="114300" lvl="1" indent="-114300" defTabSz="622300">
                <a:lnSpc>
                  <a:spcPct val="90000"/>
                </a:lnSpc>
                <a:spcBef>
                  <a:spcPct val="0"/>
                </a:spcBef>
                <a:spcAft>
                  <a:spcPct val="15000"/>
                </a:spcAft>
                <a:buFontTx/>
                <a:buChar char="••"/>
              </a:pPr>
              <a:r>
                <a:rPr lang="en-GB" sz="1400" dirty="0">
                  <a:solidFill>
                    <a:prstClr val="white"/>
                  </a:solidFill>
                </a:rPr>
                <a:t>India 7.2%</a:t>
              </a:r>
            </a:p>
          </p:txBody>
        </p:sp>
      </p:grpSp>
    </p:spTree>
    <p:extLst>
      <p:ext uri="{BB962C8B-B14F-4D97-AF65-F5344CB8AC3E}">
        <p14:creationId xmlns:p14="http://schemas.microsoft.com/office/powerpoint/2010/main" val="260323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3" name="Title 9"/>
          <p:cNvSpPr txBox="1">
            <a:spLocks/>
          </p:cNvSpPr>
          <p:nvPr/>
        </p:nvSpPr>
        <p:spPr>
          <a:xfrm>
            <a:off x="323850" y="333375"/>
            <a:ext cx="8496300" cy="7921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charset="0"/>
              <a:ea typeface="+mj-ea"/>
              <a:cs typeface="+mj-cs"/>
            </a:endParaRPr>
          </a:p>
        </p:txBody>
      </p:sp>
      <p:sp>
        <p:nvSpPr>
          <p:cNvPr id="26" name="Title 1"/>
          <p:cNvSpPr>
            <a:spLocks noGrp="1"/>
          </p:cNvSpPr>
          <p:nvPr>
            <p:ph type="title"/>
          </p:nvPr>
        </p:nvSpPr>
        <p:spPr>
          <a:xfrm>
            <a:off x="457200" y="533400"/>
            <a:ext cx="8229600" cy="1143000"/>
          </a:xfrm>
        </p:spPr>
        <p:txBody>
          <a:bodyPr>
            <a:normAutofit/>
          </a:bodyPr>
          <a:lstStyle/>
          <a:p>
            <a:pPr algn="l"/>
            <a:r>
              <a:rPr lang="en-US" sz="2800" dirty="0">
                <a:solidFill>
                  <a:schemeClr val="tx2">
                    <a:lumMod val="75000"/>
                  </a:schemeClr>
                </a:solidFill>
                <a:latin typeface="Arial" pitchFamily="34" charset="0"/>
                <a:cs typeface="Arial" pitchFamily="34" charset="0"/>
              </a:rPr>
              <a:t>Thanks but no thanks</a:t>
            </a: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81188"/>
            <a:ext cx="6433917"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30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7669" y="1984970"/>
            <a:ext cx="5695131" cy="427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04800"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Traditional view of disputes in the Middle East</a:t>
            </a:r>
          </a:p>
        </p:txBody>
      </p:sp>
    </p:spTree>
    <p:extLst>
      <p:ext uri="{BB962C8B-B14F-4D97-AF65-F5344CB8AC3E}">
        <p14:creationId xmlns:p14="http://schemas.microsoft.com/office/powerpoint/2010/main" val="191530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752600"/>
            <a:ext cx="52387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304800"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Go in a lamb</a:t>
            </a:r>
          </a:p>
        </p:txBody>
      </p:sp>
    </p:spTree>
    <p:extLst>
      <p:ext uri="{BB962C8B-B14F-4D97-AF65-F5344CB8AC3E}">
        <p14:creationId xmlns:p14="http://schemas.microsoft.com/office/powerpoint/2010/main" val="190646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1981200"/>
            <a:ext cx="8229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60000"/>
                  <a:lumOff val="40000"/>
                </a:srgbClr>
              </a:solidFill>
              <a:effectLst/>
              <a:uLnTx/>
              <a:uFillTx/>
              <a:latin typeface="Arial" pitchFamily="34" charset="0"/>
              <a:ea typeface="+mn-ea"/>
              <a:cs typeface="Arial" pitchFamily="34" charset="0"/>
            </a:endParaRPr>
          </a:p>
        </p:txBody>
      </p:sp>
      <p:sp>
        <p:nvSpPr>
          <p:cNvPr id="5" name="TextBox 4"/>
          <p:cNvSpPr txBox="1"/>
          <p:nvPr/>
        </p:nvSpPr>
        <p:spPr>
          <a:xfrm>
            <a:off x="457200" y="2286000"/>
            <a:ext cx="830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sp>
        <p:nvSpPr>
          <p:cNvPr id="10" name="Title 1"/>
          <p:cNvSpPr>
            <a:spLocks noGrp="1"/>
          </p:cNvSpPr>
          <p:nvPr>
            <p:ph type="title"/>
          </p:nvPr>
        </p:nvSpPr>
        <p:spPr>
          <a:xfrm>
            <a:off x="304800" y="838200"/>
            <a:ext cx="8229600" cy="533400"/>
          </a:xfrm>
        </p:spPr>
        <p:txBody>
          <a:bodyPr>
            <a:normAutofit/>
          </a:bodyPr>
          <a:lstStyle/>
          <a:p>
            <a:pPr algn="l"/>
            <a:r>
              <a:rPr lang="en-US" sz="2800" dirty="0">
                <a:solidFill>
                  <a:schemeClr val="tx2">
                    <a:lumMod val="75000"/>
                  </a:schemeClr>
                </a:solidFill>
                <a:latin typeface="Arial" pitchFamily="34" charset="0"/>
                <a:cs typeface="Arial" pitchFamily="34" charset="0"/>
              </a:rPr>
              <a:t>Come out a ……..</a:t>
            </a:r>
          </a:p>
        </p:txBody>
      </p:sp>
      <p:pic>
        <p:nvPicPr>
          <p:cNvPr id="7" name="Picture 2" descr="https://encrypted-tbn1.gstatic.com/images?q=tbn:ANd9GcTZv4qb75MUwfjLa-_g5tz_DANtH011l4yYAQmTYiRIbJsNq0bg_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47850"/>
            <a:ext cx="51244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06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1597</Words>
  <Application>Microsoft Office PowerPoint</Application>
  <PresentationFormat>On-screen Show (4:3)</PresentationFormat>
  <Paragraphs>251</Paragraphs>
  <Slides>20</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Times New Roman</vt:lpstr>
      <vt:lpstr>Office Theme</vt:lpstr>
      <vt:lpstr>1_Office Theme</vt:lpstr>
      <vt:lpstr>3_Office Theme</vt:lpstr>
      <vt:lpstr>4_Office Theme</vt:lpstr>
      <vt:lpstr>DIFC COURTS</vt:lpstr>
      <vt:lpstr>PowerPoint Presentation</vt:lpstr>
      <vt:lpstr>DIFC</vt:lpstr>
      <vt:lpstr>World Trade</vt:lpstr>
      <vt:lpstr>Regional Opportunities </vt:lpstr>
      <vt:lpstr>Thanks but no thanks</vt:lpstr>
      <vt:lpstr>Traditional view of disputes in the Middle East</vt:lpstr>
      <vt:lpstr>Go in a lamb</vt:lpstr>
      <vt:lpstr>Come out a ……..</vt:lpstr>
      <vt:lpstr>Creates….</vt:lpstr>
      <vt:lpstr>PowerPoint Presentation</vt:lpstr>
      <vt:lpstr> </vt:lpstr>
      <vt:lpstr> </vt:lpstr>
      <vt:lpstr>Small Claims Tribunal - A private, cost-effective solution for SMEs</vt:lpstr>
      <vt:lpstr>Collaboration</vt:lpstr>
      <vt:lpstr>Other Courts</vt:lpstr>
      <vt:lpstr>PowerPoint Presentation</vt:lpstr>
      <vt:lpstr>DIFC Courts Order Enforcement</vt:lpstr>
      <vt:lpstr>What others are saying:</vt:lpstr>
      <vt:lpstr>A force for positive change?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POWERPOINT TITLE IN THIS SPACE</dc:title>
  <dc:creator>user</dc:creator>
  <cp:lastModifiedBy>Wayne Albert Hinton</cp:lastModifiedBy>
  <cp:revision>72</cp:revision>
  <cp:lastPrinted>2015-04-02T12:59:26Z</cp:lastPrinted>
  <dcterms:created xsi:type="dcterms:W3CDTF">2012-11-28T06:01:08Z</dcterms:created>
  <dcterms:modified xsi:type="dcterms:W3CDTF">2017-05-14T16:29:22Z</dcterms:modified>
</cp:coreProperties>
</file>